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</p:sldIdLst>
  <p:sldSz cy="6858000" cx="9144000"/>
  <p:notesSz cx="7023100" cy="9309100"/>
  <p:embeddedFontLst>
    <p:embeddedFont>
      <p:font typeface="Roboto"/>
      <p:regular r:id="rId51"/>
      <p:bold r:id="rId52"/>
      <p:italic r:id="rId53"/>
      <p:boldItalic r:id="rId54"/>
    </p:embeddedFont>
    <p:embeddedFont>
      <p:font typeface="Playfair Display"/>
      <p:regular r:id="rId55"/>
      <p:bold r:id="rId56"/>
      <p:italic r:id="rId57"/>
      <p:boldItalic r:id="rId58"/>
    </p:embeddedFont>
    <p:embeddedFont>
      <p:font typeface="Montserrat"/>
      <p:regular r:id="rId59"/>
      <p:bold r:id="rId60"/>
      <p:italic r:id="rId61"/>
      <p:boldItalic r:id="rId62"/>
    </p:embeddedFont>
    <p:embeddedFont>
      <p:font typeface="Source Code Pro"/>
      <p:regular r:id="rId63"/>
      <p:bold r:id="rId64"/>
      <p:italic r:id="rId65"/>
      <p:boldItalic r:id="rId66"/>
    </p:embeddedFont>
    <p:embeddedFont>
      <p:font typeface="Permanent Marker"/>
      <p:regular r:id="rId67"/>
    </p:embeddedFont>
    <p:embeddedFont>
      <p:font typeface="Palatino Linotype"/>
      <p:regular r:id="rId68"/>
      <p:bold r:id="rId69"/>
      <p:italic r:id="rId70"/>
      <p:boldItalic r:id="rId71"/>
    </p:embeddedFont>
    <p:embeddedFont>
      <p:font typeface="Tahoma"/>
      <p:regular r:id="rId72"/>
      <p:bold r:id="rId73"/>
    </p:embeddedFont>
    <p:embeddedFont>
      <p:font typeface="Oswald"/>
      <p:regular r:id="rId74"/>
      <p:bold r:id="rId7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76" roundtripDataSignature="AMtx7migUH4eCl9iIMAuomdkXtsnItBz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F7B0F4F-8172-485D-B7AF-9A3DDEC1911E}">
  <a:tblStyle styleId="{7F7B0F4F-8172-485D-B7AF-9A3DDEC1911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Tahoma-bold.fntdata"/><Relationship Id="rId72" Type="http://schemas.openxmlformats.org/officeDocument/2006/relationships/font" Target="fonts/Tahoma-regular.fntdata"/><Relationship Id="rId31" Type="http://schemas.openxmlformats.org/officeDocument/2006/relationships/slide" Target="slides/slide25.xml"/><Relationship Id="rId75" Type="http://schemas.openxmlformats.org/officeDocument/2006/relationships/font" Target="fonts/Oswald-bold.fntdata"/><Relationship Id="rId30" Type="http://schemas.openxmlformats.org/officeDocument/2006/relationships/slide" Target="slides/slide24.xml"/><Relationship Id="rId74" Type="http://schemas.openxmlformats.org/officeDocument/2006/relationships/font" Target="fonts/Oswald-regular.fntdata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76" Type="http://customschemas.google.com/relationships/presentationmetadata" Target="metadata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PalatinoLinotype-boldItalic.fntdata"/><Relationship Id="rId70" Type="http://schemas.openxmlformats.org/officeDocument/2006/relationships/font" Target="fonts/PalatinoLinotype-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Montserrat-boldItalic.fntdata"/><Relationship Id="rId61" Type="http://schemas.openxmlformats.org/officeDocument/2006/relationships/font" Target="fonts/Montserrat-italic.fntdata"/><Relationship Id="rId20" Type="http://schemas.openxmlformats.org/officeDocument/2006/relationships/slide" Target="slides/slide14.xml"/><Relationship Id="rId64" Type="http://schemas.openxmlformats.org/officeDocument/2006/relationships/font" Target="fonts/SourceCodePro-bold.fntdata"/><Relationship Id="rId63" Type="http://schemas.openxmlformats.org/officeDocument/2006/relationships/font" Target="fonts/SourceCodePro-regular.fntdata"/><Relationship Id="rId22" Type="http://schemas.openxmlformats.org/officeDocument/2006/relationships/slide" Target="slides/slide16.xml"/><Relationship Id="rId66" Type="http://schemas.openxmlformats.org/officeDocument/2006/relationships/font" Target="fonts/SourceCodePro-boldItalic.fntdata"/><Relationship Id="rId21" Type="http://schemas.openxmlformats.org/officeDocument/2006/relationships/slide" Target="slides/slide15.xml"/><Relationship Id="rId65" Type="http://schemas.openxmlformats.org/officeDocument/2006/relationships/font" Target="fonts/SourceCodePro-italic.fntdata"/><Relationship Id="rId24" Type="http://schemas.openxmlformats.org/officeDocument/2006/relationships/slide" Target="slides/slide18.xml"/><Relationship Id="rId68" Type="http://schemas.openxmlformats.org/officeDocument/2006/relationships/font" Target="fonts/PalatinoLinotype-regular.fntdata"/><Relationship Id="rId23" Type="http://schemas.openxmlformats.org/officeDocument/2006/relationships/slide" Target="slides/slide17.xml"/><Relationship Id="rId67" Type="http://schemas.openxmlformats.org/officeDocument/2006/relationships/font" Target="fonts/PermanentMarker-regular.fntdata"/><Relationship Id="rId60" Type="http://schemas.openxmlformats.org/officeDocument/2006/relationships/font" Target="fonts/Montserrat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PalatinoLinotype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oboto-regular.fntdata"/><Relationship Id="rId50" Type="http://schemas.openxmlformats.org/officeDocument/2006/relationships/slide" Target="slides/slide44.xml"/><Relationship Id="rId53" Type="http://schemas.openxmlformats.org/officeDocument/2006/relationships/font" Target="fonts/Roboto-italic.fntdata"/><Relationship Id="rId52" Type="http://schemas.openxmlformats.org/officeDocument/2006/relationships/font" Target="fonts/Roboto-bold.fntdata"/><Relationship Id="rId11" Type="http://schemas.openxmlformats.org/officeDocument/2006/relationships/slide" Target="slides/slide5.xml"/><Relationship Id="rId55" Type="http://schemas.openxmlformats.org/officeDocument/2006/relationships/font" Target="fonts/PlayfairDisplay-regular.fntdata"/><Relationship Id="rId10" Type="http://schemas.openxmlformats.org/officeDocument/2006/relationships/slide" Target="slides/slide4.xml"/><Relationship Id="rId54" Type="http://schemas.openxmlformats.org/officeDocument/2006/relationships/font" Target="fonts/Roboto-boldItalic.fntdata"/><Relationship Id="rId13" Type="http://schemas.openxmlformats.org/officeDocument/2006/relationships/slide" Target="slides/slide7.xml"/><Relationship Id="rId57" Type="http://schemas.openxmlformats.org/officeDocument/2006/relationships/font" Target="fonts/PlayfairDisplay-italic.fntdata"/><Relationship Id="rId12" Type="http://schemas.openxmlformats.org/officeDocument/2006/relationships/slide" Target="slides/slide6.xml"/><Relationship Id="rId56" Type="http://schemas.openxmlformats.org/officeDocument/2006/relationships/font" Target="fonts/PlayfairDisplay-bold.fntdata"/><Relationship Id="rId15" Type="http://schemas.openxmlformats.org/officeDocument/2006/relationships/slide" Target="slides/slide9.xml"/><Relationship Id="rId59" Type="http://schemas.openxmlformats.org/officeDocument/2006/relationships/font" Target="fonts/Montserrat-regular.fntdata"/><Relationship Id="rId14" Type="http://schemas.openxmlformats.org/officeDocument/2006/relationships/slide" Target="slides/slide8.xml"/><Relationship Id="rId58" Type="http://schemas.openxmlformats.org/officeDocument/2006/relationships/font" Target="fonts/PlayfairDisplay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43237" cy="465137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8275" y="0"/>
            <a:ext cx="3043237" cy="465137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82687" y="696912"/>
            <a:ext cx="4657725" cy="349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3262" y="4422775"/>
            <a:ext cx="5616575" cy="418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42375"/>
            <a:ext cx="3043237" cy="465137"/>
          </a:xfrm>
          <a:prstGeom prst="rect">
            <a:avLst/>
          </a:prstGeom>
          <a:noFill/>
          <a:ln>
            <a:noFill/>
          </a:ln>
        </p:spPr>
        <p:txBody>
          <a:bodyPr anchorCtr="0" anchor="b" bIns="46125" lIns="92250" spcFirstLastPara="1" rIns="92250" wrap="square" tIns="461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8275" y="8842375"/>
            <a:ext cx="3043237" cy="465137"/>
          </a:xfrm>
          <a:prstGeom prst="rect">
            <a:avLst/>
          </a:prstGeom>
          <a:noFill/>
          <a:ln>
            <a:noFill/>
          </a:ln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:notes"/>
          <p:cNvSpPr txBox="1"/>
          <p:nvPr>
            <p:ph idx="1" type="body"/>
          </p:nvPr>
        </p:nvSpPr>
        <p:spPr>
          <a:xfrm>
            <a:off x="703262" y="4422775"/>
            <a:ext cx="5616575" cy="418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Jim</a:t>
            </a:r>
            <a:endParaRPr/>
          </a:p>
        </p:txBody>
      </p:sp>
      <p:sp>
        <p:nvSpPr>
          <p:cNvPr id="306" name="Google Shape;306;p1:notes"/>
          <p:cNvSpPr/>
          <p:nvPr>
            <p:ph idx="2" type="sldImg"/>
          </p:nvPr>
        </p:nvSpPr>
        <p:spPr>
          <a:xfrm>
            <a:off x="1182687" y="696912"/>
            <a:ext cx="4657725" cy="349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5f33a5d12c_0_0:notes"/>
          <p:cNvSpPr txBox="1"/>
          <p:nvPr>
            <p:ph idx="1" type="body"/>
          </p:nvPr>
        </p:nvSpPr>
        <p:spPr>
          <a:xfrm>
            <a:off x="702311" y="4421824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25" lIns="92425" spcFirstLastPara="1" rIns="92425" wrap="square" tIns="92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Chrissi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5f33a5d12c_0_0:notes"/>
          <p:cNvSpPr/>
          <p:nvPr>
            <p:ph idx="2" type="sldImg"/>
          </p:nvPr>
        </p:nvSpPr>
        <p:spPr>
          <a:xfrm>
            <a:off x="1184275" y="698500"/>
            <a:ext cx="46545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eece84030d_1_35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eece84030d_1_35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Chrissi 4th quarter junior year for current sports. For spring sports it’s the preceding grading period.</a:t>
            </a:r>
            <a:endParaRPr/>
          </a:p>
        </p:txBody>
      </p:sp>
      <p:sp>
        <p:nvSpPr>
          <p:cNvPr id="374" name="Google Shape;374;geece84030d_1_35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eece84030d_1_41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eece84030d_1_41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Julie</a:t>
            </a:r>
            <a:endParaRPr/>
          </a:p>
        </p:txBody>
      </p:sp>
      <p:sp>
        <p:nvSpPr>
          <p:cNvPr id="382" name="Google Shape;382;geece84030d_1_41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:notes"/>
          <p:cNvSpPr txBox="1"/>
          <p:nvPr>
            <p:ph idx="1" type="body"/>
          </p:nvPr>
        </p:nvSpPr>
        <p:spPr>
          <a:xfrm>
            <a:off x="703262" y="4422775"/>
            <a:ext cx="5616575" cy="418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Julie</a:t>
            </a:r>
            <a:endParaRPr/>
          </a:p>
        </p:txBody>
      </p:sp>
      <p:sp>
        <p:nvSpPr>
          <p:cNvPr id="387" name="Google Shape;387;p4:notes"/>
          <p:cNvSpPr/>
          <p:nvPr>
            <p:ph idx="2" type="sldImg"/>
          </p:nvPr>
        </p:nvSpPr>
        <p:spPr>
          <a:xfrm>
            <a:off x="1182687" y="696912"/>
            <a:ext cx="4657725" cy="349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47654125ae_3_4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47654125ae_3_4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Julie</a:t>
            </a:r>
            <a:endParaRPr/>
          </a:p>
        </p:txBody>
      </p:sp>
      <p:sp>
        <p:nvSpPr>
          <p:cNvPr id="399" name="Google Shape;399;g147654125ae_3_4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91296aa5a8_0_18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Julie</a:t>
            </a:r>
            <a:endParaRPr/>
          </a:p>
        </p:txBody>
      </p:sp>
      <p:sp>
        <p:nvSpPr>
          <p:cNvPr id="404" name="Google Shape;404;g91296aa5a8_0_18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60dc9ed779_0_145:notes"/>
          <p:cNvSpPr txBox="1"/>
          <p:nvPr>
            <p:ph idx="1" type="body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Julie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0" name="Google Shape;410;g60dc9ed779_0_145:notes"/>
          <p:cNvSpPr/>
          <p:nvPr>
            <p:ph idx="2" type="sldImg"/>
          </p:nvPr>
        </p:nvSpPr>
        <p:spPr>
          <a:xfrm>
            <a:off x="1170750" y="698175"/>
            <a:ext cx="46824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5f881784bc_0_796:notes"/>
          <p:cNvSpPr/>
          <p:nvPr>
            <p:ph idx="2" type="sldImg"/>
          </p:nvPr>
        </p:nvSpPr>
        <p:spPr>
          <a:xfrm>
            <a:off x="1170824" y="698183"/>
            <a:ext cx="4682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6" name="Google Shape;416;g5f881784bc_0_796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Julie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60dc9ed779_0_1082:notes"/>
          <p:cNvSpPr txBox="1"/>
          <p:nvPr>
            <p:ph idx="1" type="body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Julie- it does enhance decisions for competitive admissions schools; each college that offers ED has a different binding agreement. read thoroughly; consult with family and counselors for best plan. </a:t>
            </a:r>
            <a:endParaRPr/>
          </a:p>
        </p:txBody>
      </p:sp>
      <p:sp>
        <p:nvSpPr>
          <p:cNvPr id="424" name="Google Shape;424;g60dc9ed779_0_1082:notes"/>
          <p:cNvSpPr/>
          <p:nvPr>
            <p:ph idx="2" type="sldImg"/>
          </p:nvPr>
        </p:nvSpPr>
        <p:spPr>
          <a:xfrm>
            <a:off x="1170750" y="698175"/>
            <a:ext cx="46824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47654125ae_3_1247:notes"/>
          <p:cNvSpPr txBox="1"/>
          <p:nvPr>
            <p:ph idx="1" type="body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Julie- it does enhance decisions for competitive admissions schools; each college that offers ED has a different binding agreement. read thoroughly; consult with family and counselors for best plan. </a:t>
            </a:r>
            <a:endParaRPr/>
          </a:p>
        </p:txBody>
      </p:sp>
      <p:sp>
        <p:nvSpPr>
          <p:cNvPr id="430" name="Google Shape;430;g147654125ae_3_1247:notes"/>
          <p:cNvSpPr/>
          <p:nvPr>
            <p:ph idx="2" type="sldImg"/>
          </p:nvPr>
        </p:nvSpPr>
        <p:spPr>
          <a:xfrm>
            <a:off x="1170750" y="698175"/>
            <a:ext cx="46824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eef020b734_2_0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eef020b734_2_0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Jim</a:t>
            </a:r>
            <a:endParaRPr/>
          </a:p>
        </p:txBody>
      </p:sp>
      <p:sp>
        <p:nvSpPr>
          <p:cNvPr id="313" name="Google Shape;313;geef020b734_2_0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47654125ae_3_1252:notes"/>
          <p:cNvSpPr txBox="1"/>
          <p:nvPr>
            <p:ph idx="1" type="body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Julie- it does enhance decisions for competitive admissions schools; each college that offers ED has a different binding agreement. read thoroughly; consult with family and counselors for best plan. </a:t>
            </a:r>
            <a:endParaRPr/>
          </a:p>
        </p:txBody>
      </p:sp>
      <p:sp>
        <p:nvSpPr>
          <p:cNvPr id="436" name="Google Shape;436;g147654125ae_3_1252:notes"/>
          <p:cNvSpPr/>
          <p:nvPr>
            <p:ph idx="2" type="sldImg"/>
          </p:nvPr>
        </p:nvSpPr>
        <p:spPr>
          <a:xfrm>
            <a:off x="1170750" y="698175"/>
            <a:ext cx="46824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3eae3f373d_0_2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3eae3f373d_0_2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Jim</a:t>
            </a:r>
            <a:endParaRPr/>
          </a:p>
        </p:txBody>
      </p:sp>
      <p:sp>
        <p:nvSpPr>
          <p:cNvPr id="443" name="Google Shape;443;g23eae3f373d_0_2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1:notes"/>
          <p:cNvSpPr txBox="1"/>
          <p:nvPr>
            <p:ph idx="1" type="body"/>
          </p:nvPr>
        </p:nvSpPr>
        <p:spPr>
          <a:xfrm>
            <a:off x="703262" y="4422775"/>
            <a:ext cx="5616575" cy="418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Jim</a:t>
            </a:r>
            <a:endParaRPr/>
          </a:p>
        </p:txBody>
      </p:sp>
      <p:sp>
        <p:nvSpPr>
          <p:cNvPr id="449" name="Google Shape;449;p11:notes"/>
          <p:cNvSpPr/>
          <p:nvPr>
            <p:ph idx="2" type="sldImg"/>
          </p:nvPr>
        </p:nvSpPr>
        <p:spPr>
          <a:xfrm>
            <a:off x="1182687" y="696912"/>
            <a:ext cx="4657725" cy="349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60dc9ed779_0_458:notes"/>
          <p:cNvSpPr txBox="1"/>
          <p:nvPr>
            <p:ph idx="1" type="body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Jim</a:t>
            </a:r>
            <a:endParaRPr/>
          </a:p>
        </p:txBody>
      </p:sp>
      <p:sp>
        <p:nvSpPr>
          <p:cNvPr id="455" name="Google Shape;455;g60dc9ed779_0_458:notes"/>
          <p:cNvSpPr/>
          <p:nvPr>
            <p:ph idx="2" type="sldImg"/>
          </p:nvPr>
        </p:nvSpPr>
        <p:spPr>
          <a:xfrm>
            <a:off x="1170750" y="698175"/>
            <a:ext cx="46824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60dc9ed779_0_446:notes"/>
          <p:cNvSpPr/>
          <p:nvPr>
            <p:ph idx="2" type="sldImg"/>
          </p:nvPr>
        </p:nvSpPr>
        <p:spPr>
          <a:xfrm>
            <a:off x="1170750" y="698175"/>
            <a:ext cx="46824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62" name="Google Shape;462;g60dc9ed779_0_446:notes"/>
          <p:cNvSpPr txBox="1"/>
          <p:nvPr>
            <p:ph idx="1" type="body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Jim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eece84030d_3_45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eece84030d_3_45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Jim</a:t>
            </a:r>
            <a:endParaRPr/>
          </a:p>
        </p:txBody>
      </p:sp>
      <p:sp>
        <p:nvSpPr>
          <p:cNvPr id="470" name="Google Shape;470;geece84030d_3_45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0dc9ed779_0_452:notes"/>
          <p:cNvSpPr/>
          <p:nvPr>
            <p:ph idx="2" type="sldImg"/>
          </p:nvPr>
        </p:nvSpPr>
        <p:spPr>
          <a:xfrm>
            <a:off x="1170750" y="698175"/>
            <a:ext cx="46824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84" name="Google Shape;484;g60dc9ed779_0_452:notes"/>
          <p:cNvSpPr txBox="1"/>
          <p:nvPr>
            <p:ph idx="1" type="body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Jim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eece84030d_3_60:notes"/>
          <p:cNvSpPr/>
          <p:nvPr>
            <p:ph idx="2" type="sldImg"/>
          </p:nvPr>
        </p:nvSpPr>
        <p:spPr>
          <a:xfrm>
            <a:off x="1170750" y="698175"/>
            <a:ext cx="46824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91" name="Google Shape;491;geece84030d_3_60:notes"/>
          <p:cNvSpPr txBox="1"/>
          <p:nvPr>
            <p:ph idx="1" type="body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Julie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eece84030d_3_66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Julie</a:t>
            </a:r>
            <a:endParaRPr/>
          </a:p>
        </p:txBody>
      </p:sp>
      <p:sp>
        <p:nvSpPr>
          <p:cNvPr id="498" name="Google Shape;498;geece84030d_3_66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eece84030d_1_5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eece84030d_1_5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Julie</a:t>
            </a:r>
            <a:endParaRPr/>
          </a:p>
        </p:txBody>
      </p:sp>
      <p:sp>
        <p:nvSpPr>
          <p:cNvPr id="505" name="Google Shape;505;geece84030d_1_5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:notes"/>
          <p:cNvSpPr txBox="1"/>
          <p:nvPr>
            <p:ph idx="1" type="body"/>
          </p:nvPr>
        </p:nvSpPr>
        <p:spPr>
          <a:xfrm>
            <a:off x="703262" y="4422775"/>
            <a:ext cx="5616575" cy="418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Jim</a:t>
            </a:r>
            <a:endParaRPr/>
          </a:p>
        </p:txBody>
      </p:sp>
      <p:sp>
        <p:nvSpPr>
          <p:cNvPr id="320" name="Google Shape;320;p2:notes"/>
          <p:cNvSpPr/>
          <p:nvPr>
            <p:ph idx="2" type="sldImg"/>
          </p:nvPr>
        </p:nvSpPr>
        <p:spPr>
          <a:xfrm>
            <a:off x="1182687" y="696912"/>
            <a:ext cx="4657725" cy="3492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eece84030d_3_6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eece84030d_3_6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Julie</a:t>
            </a:r>
            <a:endParaRPr/>
          </a:p>
        </p:txBody>
      </p:sp>
      <p:sp>
        <p:nvSpPr>
          <p:cNvPr id="512" name="Google Shape;512;geece84030d_3_6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60dc9ed779_0_772:notes"/>
          <p:cNvSpPr/>
          <p:nvPr>
            <p:ph idx="2" type="sldImg"/>
          </p:nvPr>
        </p:nvSpPr>
        <p:spPr>
          <a:xfrm>
            <a:off x="1170750" y="698175"/>
            <a:ext cx="46824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17" name="Google Shape;517;g60dc9ed779_0_772:notes"/>
          <p:cNvSpPr txBox="1"/>
          <p:nvPr>
            <p:ph idx="1" type="body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Julie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91296aa5a8_0_6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24" name="Google Shape;524;g91296aa5a8_0_6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Julie</a:t>
            </a:r>
            <a:endParaRPr/>
          </a:p>
        </p:txBody>
      </p:sp>
      <p:sp>
        <p:nvSpPr>
          <p:cNvPr id="525" name="Google Shape;525;g91296aa5a8_0_6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60dc9ed779_0_778:notes"/>
          <p:cNvSpPr/>
          <p:nvPr>
            <p:ph idx="2" type="sldImg"/>
          </p:nvPr>
        </p:nvSpPr>
        <p:spPr>
          <a:xfrm>
            <a:off x="1170750" y="698175"/>
            <a:ext cx="46824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34" name="Google Shape;534;g60dc9ed779_0_778:notes"/>
          <p:cNvSpPr txBox="1"/>
          <p:nvPr>
            <p:ph idx="1" type="body"/>
          </p:nvPr>
        </p:nvSpPr>
        <p:spPr>
          <a:xfrm>
            <a:off x="702300" y="4421800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Julie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eef020b2d5_0_3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eef020b2d5_0_3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Julie</a:t>
            </a:r>
            <a:endParaRPr/>
          </a:p>
        </p:txBody>
      </p:sp>
      <p:sp>
        <p:nvSpPr>
          <p:cNvPr id="542" name="Google Shape;542;geef020b2d5_0_3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5f9ba5dd6b_2_165:notes"/>
          <p:cNvSpPr/>
          <p:nvPr>
            <p:ph idx="2" type="sldImg"/>
          </p:nvPr>
        </p:nvSpPr>
        <p:spPr>
          <a:xfrm>
            <a:off x="1170824" y="698183"/>
            <a:ext cx="4682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49" name="Google Shape;549;g5f9ba5dd6b_2_165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Chrissi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5f9ba5dd6b_2_829:notes"/>
          <p:cNvSpPr/>
          <p:nvPr>
            <p:ph idx="2" type="sldImg"/>
          </p:nvPr>
        </p:nvSpPr>
        <p:spPr>
          <a:xfrm>
            <a:off x="1170824" y="698183"/>
            <a:ext cx="4682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54" name="Google Shape;554;g5f9ba5dd6b_2_829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Chrissi - about once a month there are military reps on campus answering questions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5f9ba5dd6b_2_835:notes"/>
          <p:cNvSpPr/>
          <p:nvPr>
            <p:ph idx="2" type="sldImg"/>
          </p:nvPr>
        </p:nvSpPr>
        <p:spPr>
          <a:xfrm>
            <a:off x="1170824" y="698183"/>
            <a:ext cx="4682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61" name="Google Shape;561;g5f9ba5dd6b_2_835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Chrissi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5f9ba5dd6b_2_841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Chrissi</a:t>
            </a:r>
            <a:endParaRPr/>
          </a:p>
        </p:txBody>
      </p:sp>
      <p:sp>
        <p:nvSpPr>
          <p:cNvPr id="568" name="Google Shape;568;g5f9ba5dd6b_2_841:notes"/>
          <p:cNvSpPr/>
          <p:nvPr>
            <p:ph idx="2" type="sldImg"/>
          </p:nvPr>
        </p:nvSpPr>
        <p:spPr>
          <a:xfrm>
            <a:off x="1184261" y="696912"/>
            <a:ext cx="46545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23eae3f373d_0_14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23eae3f373d_0_14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Chrissi</a:t>
            </a:r>
            <a:endParaRPr/>
          </a:p>
        </p:txBody>
      </p:sp>
      <p:sp>
        <p:nvSpPr>
          <p:cNvPr id="927" name="Google Shape;927;g23eae3f373d_0_14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eece84030d_1_11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eece84030d_1_11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Chrissi</a:t>
            </a:r>
            <a:endParaRPr/>
          </a:p>
        </p:txBody>
      </p:sp>
      <p:sp>
        <p:nvSpPr>
          <p:cNvPr id="327" name="Google Shape;327;geece84030d_1_11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23eae3f373d_0_19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23eae3f373d_0_19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Chrissi</a:t>
            </a:r>
            <a:endParaRPr/>
          </a:p>
        </p:txBody>
      </p:sp>
      <p:sp>
        <p:nvSpPr>
          <p:cNvPr id="933" name="Google Shape;933;g23eae3f373d_0_19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5f9ba5dd6b_1_0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38" name="Google Shape;938;g5f9ba5dd6b_1_0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Chrissi</a:t>
            </a:r>
            <a:endParaRPr/>
          </a:p>
        </p:txBody>
      </p:sp>
      <p:sp>
        <p:nvSpPr>
          <p:cNvPr id="939" name="Google Shape;939;g5f9ba5dd6b_1_0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eef020b734_1_0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eef020b734_1_0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Anne Gates</a:t>
            </a:r>
            <a:endParaRPr/>
          </a:p>
        </p:txBody>
      </p:sp>
      <p:sp>
        <p:nvSpPr>
          <p:cNvPr id="947" name="Google Shape;947;geef020b734_1_0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23eae3f373d_0_8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23eae3f373d_0_8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Anne Gates</a:t>
            </a:r>
            <a:endParaRPr/>
          </a:p>
        </p:txBody>
      </p:sp>
      <p:sp>
        <p:nvSpPr>
          <p:cNvPr id="954" name="Google Shape;954;g23eae3f373d_0_8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5f881784bc_0_1212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60" name="Google Shape;960;g5f881784bc_0_1212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Jim</a:t>
            </a:r>
            <a:endParaRPr/>
          </a:p>
        </p:txBody>
      </p:sp>
      <p:sp>
        <p:nvSpPr>
          <p:cNvPr id="961" name="Google Shape;961;g5f881784bc_0_1212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90aad3bb2d_0_59:notes"/>
          <p:cNvSpPr/>
          <p:nvPr>
            <p:ph idx="2" type="sldImg"/>
          </p:nvPr>
        </p:nvSpPr>
        <p:spPr>
          <a:xfrm>
            <a:off x="1170824" y="698183"/>
            <a:ext cx="4682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32" name="Google Shape;332;g90aad3bb2d_0_59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Chrissi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e5c1bf5bf_0_0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e5c1bf5bf_0_0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Chrissi</a:t>
            </a:r>
            <a:endParaRPr/>
          </a:p>
        </p:txBody>
      </p:sp>
      <p:sp>
        <p:nvSpPr>
          <p:cNvPr id="344" name="Google Shape;344;gee5c1bf5bf_0_0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eece84030d_1_0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eece84030d_1_0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Chrissi</a:t>
            </a:r>
            <a:endParaRPr/>
          </a:p>
        </p:txBody>
      </p:sp>
      <p:sp>
        <p:nvSpPr>
          <p:cNvPr id="351" name="Google Shape;351;geece84030d_1_0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eece84030d_1_23:notes"/>
          <p:cNvSpPr/>
          <p:nvPr>
            <p:ph idx="2" type="sldImg"/>
          </p:nvPr>
        </p:nvSpPr>
        <p:spPr>
          <a:xfrm>
            <a:off x="1182687" y="696912"/>
            <a:ext cx="4657800" cy="349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eece84030d_1_23:notes"/>
          <p:cNvSpPr txBox="1"/>
          <p:nvPr>
            <p:ph idx="1" type="body"/>
          </p:nvPr>
        </p:nvSpPr>
        <p:spPr>
          <a:xfrm>
            <a:off x="703262" y="4422775"/>
            <a:ext cx="5616600" cy="4189500"/>
          </a:xfrm>
          <a:prstGeom prst="rect">
            <a:avLst/>
          </a:prstGeom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Chrissi</a:t>
            </a:r>
            <a:endParaRPr/>
          </a:p>
        </p:txBody>
      </p:sp>
      <p:sp>
        <p:nvSpPr>
          <p:cNvPr id="357" name="Google Shape;357;geece84030d_1_23:notes"/>
          <p:cNvSpPr txBox="1"/>
          <p:nvPr>
            <p:ph idx="12" type="sldNum"/>
          </p:nvPr>
        </p:nvSpPr>
        <p:spPr>
          <a:xfrm>
            <a:off x="3978275" y="8842375"/>
            <a:ext cx="3043200" cy="465000"/>
          </a:xfrm>
          <a:prstGeom prst="rect">
            <a:avLst/>
          </a:prstGeom>
        </p:spPr>
        <p:txBody>
          <a:bodyPr anchorCtr="0" anchor="b" bIns="46125" lIns="92250" spcFirstLastPara="1" rIns="92250" wrap="square" tIns="46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5f881784bc_0_0:notes"/>
          <p:cNvSpPr/>
          <p:nvPr>
            <p:ph idx="2" type="sldImg"/>
          </p:nvPr>
        </p:nvSpPr>
        <p:spPr>
          <a:xfrm>
            <a:off x="1170824" y="698183"/>
            <a:ext cx="4682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62" name="Google Shape;362;g5f881784bc_0_0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25" lIns="92250" spcFirstLastPara="1" rIns="92250" wrap="square" tIns="46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dk1"/>
                </a:solidFill>
              </a:rPr>
              <a:t>Chrissi</a:t>
            </a:r>
            <a:r>
              <a:rPr lang="en-US"/>
              <a:t>- We will be doing a transcript audit at your senior meeting-  more info later in the slide show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47654125ae_3_301"/>
          <p:cNvSpPr/>
          <p:nvPr/>
        </p:nvSpPr>
        <p:spPr>
          <a:xfrm rot="10800000">
            <a:off x="4226100" y="3911300"/>
            <a:ext cx="691800" cy="5181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g147654125ae_3_301"/>
          <p:cNvSpPr/>
          <p:nvPr/>
        </p:nvSpPr>
        <p:spPr>
          <a:xfrm>
            <a:off x="-25" y="0"/>
            <a:ext cx="9144000" cy="416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g147654125ae_3_301"/>
          <p:cNvSpPr txBox="1"/>
          <p:nvPr>
            <p:ph type="ctrTitle"/>
          </p:nvPr>
        </p:nvSpPr>
        <p:spPr>
          <a:xfrm>
            <a:off x="411175" y="859067"/>
            <a:ext cx="8282400" cy="281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g147654125ae_3_301"/>
          <p:cNvSpPr txBox="1"/>
          <p:nvPr>
            <p:ph idx="1" type="subTitle"/>
          </p:nvPr>
        </p:nvSpPr>
        <p:spPr>
          <a:xfrm>
            <a:off x="411175" y="4531000"/>
            <a:ext cx="8282400" cy="16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8" name="Google Shape;18;g147654125ae_3_30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g147654125ae_3_343"/>
          <p:cNvCxnSpPr/>
          <p:nvPr/>
        </p:nvCxnSpPr>
        <p:spPr>
          <a:xfrm>
            <a:off x="413275" y="3984367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7" name="Google Shape;57;g147654125ae_3_343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g147654125ae_3_343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g147654125ae_3_34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47654125ae_3_34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47654125ae_3_35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64" name="Google Shape;64;g147654125ae_3_35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g147654125ae_3_35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g147654125ae_3_35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g147654125ae_3_35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47654125ae_3_356"/>
          <p:cNvSpPr txBox="1"/>
          <p:nvPr>
            <p:ph type="title"/>
          </p:nvPr>
        </p:nvSpPr>
        <p:spPr>
          <a:xfrm>
            <a:off x="533400" y="533400"/>
            <a:ext cx="8077200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b="0" sz="28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g147654125ae_3_356"/>
          <p:cNvSpPr txBox="1"/>
          <p:nvPr>
            <p:ph idx="1" type="body"/>
          </p:nvPr>
        </p:nvSpPr>
        <p:spPr>
          <a:xfrm>
            <a:off x="533400" y="4114800"/>
            <a:ext cx="63837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" name="Google Shape;71;g147654125ae_3_356"/>
          <p:cNvSpPr txBox="1"/>
          <p:nvPr>
            <p:ph idx="10" type="dt"/>
          </p:nvPr>
        </p:nvSpPr>
        <p:spPr>
          <a:xfrm>
            <a:off x="7430245" y="6172203"/>
            <a:ext cx="120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g147654125ae_3_356"/>
          <p:cNvSpPr txBox="1"/>
          <p:nvPr>
            <p:ph idx="11" type="ftr"/>
          </p:nvPr>
        </p:nvSpPr>
        <p:spPr>
          <a:xfrm>
            <a:off x="533400" y="6172200"/>
            <a:ext cx="5811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g147654125ae_3_356"/>
          <p:cNvSpPr txBox="1"/>
          <p:nvPr>
            <p:ph idx="12" type="sldNum"/>
          </p:nvPr>
        </p:nvSpPr>
        <p:spPr>
          <a:xfrm>
            <a:off x="7774426" y="5578478"/>
            <a:ext cx="8568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7654125ae_3_362"/>
          <p:cNvSpPr txBox="1"/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g147654125ae_3_362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▪"/>
              <a:defRPr sz="3200"/>
            </a:lvl1pPr>
            <a:lvl2pPr indent="-406400" lvl="1" marL="9144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/>
            </a:lvl2pPr>
            <a:lvl3pPr indent="-381000" lvl="2" marL="13716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4pPr>
            <a:lvl5pPr indent="-355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indent="-355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indent="-355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indent="-355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indent="-355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9pPr>
          </a:lstStyle>
          <a:p/>
        </p:txBody>
      </p:sp>
      <p:sp>
        <p:nvSpPr>
          <p:cNvPr id="77" name="Google Shape;77;g147654125ae_3_362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indent="-228600" lvl="4" marL="22860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8" name="Google Shape;78;g147654125ae_3_362"/>
          <p:cNvSpPr txBox="1"/>
          <p:nvPr>
            <p:ph idx="10" type="dt"/>
          </p:nvPr>
        </p:nvSpPr>
        <p:spPr>
          <a:xfrm>
            <a:off x="304800" y="6245225"/>
            <a:ext cx="22860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g147654125ae_3_362"/>
          <p:cNvSpPr txBox="1"/>
          <p:nvPr>
            <p:ph idx="11" type="ftr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g147654125ae_3_362"/>
          <p:cNvSpPr txBox="1"/>
          <p:nvPr>
            <p:ph idx="12" type="sldNum"/>
          </p:nvPr>
        </p:nvSpPr>
        <p:spPr>
          <a:xfrm>
            <a:off x="6553200" y="6245225"/>
            <a:ext cx="22860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47654125ae_3_369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g147654125ae_3_369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/>
            </a:lvl2pPr>
            <a:lvl3pPr indent="-228600" lvl="2" marL="1371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4pPr>
            <a:lvl5pPr indent="-228600" lvl="4" marL="22860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4" name="Google Shape;84;g147654125ae_3_369"/>
          <p:cNvSpPr txBox="1"/>
          <p:nvPr>
            <p:ph idx="10" type="dt"/>
          </p:nvPr>
        </p:nvSpPr>
        <p:spPr>
          <a:xfrm>
            <a:off x="304800" y="6245225"/>
            <a:ext cx="22860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g147654125ae_3_369"/>
          <p:cNvSpPr txBox="1"/>
          <p:nvPr>
            <p:ph idx="11" type="ftr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g147654125ae_3_369"/>
          <p:cNvSpPr txBox="1"/>
          <p:nvPr>
            <p:ph idx="12" type="sldNum"/>
          </p:nvPr>
        </p:nvSpPr>
        <p:spPr>
          <a:xfrm>
            <a:off x="6553200" y="6245225"/>
            <a:ext cx="22860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AUTOLAYOUT_3">
    <p:bg>
      <p:bgPr>
        <a:solidFill>
          <a:srgbClr val="FFFFF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47654125ae_3_8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" name="Google Shape;89;g147654125ae_3_820"/>
          <p:cNvGrpSpPr/>
          <p:nvPr/>
        </p:nvGrpSpPr>
        <p:grpSpPr>
          <a:xfrm>
            <a:off x="0" y="0"/>
            <a:ext cx="9144153" cy="6857993"/>
            <a:chOff x="-77" y="25"/>
            <a:chExt cx="9144153" cy="5143624"/>
          </a:xfrm>
        </p:grpSpPr>
        <p:sp>
          <p:nvSpPr>
            <p:cNvPr id="90" name="Google Shape;90;g147654125ae_3_820"/>
            <p:cNvSpPr/>
            <p:nvPr/>
          </p:nvSpPr>
          <p:spPr>
            <a:xfrm rot="-5400000">
              <a:off x="-47653" y="219061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g147654125ae_3_820"/>
            <p:cNvSpPr/>
            <p:nvPr/>
          </p:nvSpPr>
          <p:spPr>
            <a:xfrm rot="-5400000">
              <a:off x="-47653" y="304787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g147654125ae_3_820"/>
            <p:cNvSpPr/>
            <p:nvPr/>
          </p:nvSpPr>
          <p:spPr>
            <a:xfrm rot="-5400000">
              <a:off x="-47653" y="390514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g147654125ae_3_820"/>
            <p:cNvSpPr/>
            <p:nvPr/>
          </p:nvSpPr>
          <p:spPr>
            <a:xfrm rot="-5400000">
              <a:off x="-47653" y="47618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g147654125ae_3_820"/>
            <p:cNvSpPr/>
            <p:nvPr/>
          </p:nvSpPr>
          <p:spPr>
            <a:xfrm rot="-5400000">
              <a:off x="-47653" y="13334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g147654125ae_3_820"/>
            <p:cNvSpPr/>
            <p:nvPr/>
          </p:nvSpPr>
          <p:spPr>
            <a:xfrm rot="5400000">
              <a:off x="714198" y="176215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g147654125ae_3_820"/>
            <p:cNvSpPr/>
            <p:nvPr/>
          </p:nvSpPr>
          <p:spPr>
            <a:xfrm rot="-5400000">
              <a:off x="714322" y="219061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g147654125ae_3_820"/>
            <p:cNvSpPr/>
            <p:nvPr/>
          </p:nvSpPr>
          <p:spPr>
            <a:xfrm rot="5400000">
              <a:off x="714198" y="261942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g147654125ae_3_820"/>
            <p:cNvSpPr/>
            <p:nvPr/>
          </p:nvSpPr>
          <p:spPr>
            <a:xfrm rot="-5400000">
              <a:off x="714322" y="304787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g147654125ae_3_820"/>
            <p:cNvSpPr/>
            <p:nvPr/>
          </p:nvSpPr>
          <p:spPr>
            <a:xfrm rot="5400000">
              <a:off x="714198" y="347668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g147654125ae_3_820"/>
            <p:cNvSpPr/>
            <p:nvPr/>
          </p:nvSpPr>
          <p:spPr>
            <a:xfrm rot="-5400000">
              <a:off x="714322" y="390514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g147654125ae_3_820"/>
            <p:cNvSpPr/>
            <p:nvPr/>
          </p:nvSpPr>
          <p:spPr>
            <a:xfrm rot="5400000">
              <a:off x="714198" y="43339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g147654125ae_3_820"/>
            <p:cNvSpPr/>
            <p:nvPr/>
          </p:nvSpPr>
          <p:spPr>
            <a:xfrm rot="5400000">
              <a:off x="714198" y="4772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g147654125ae_3_820"/>
            <p:cNvSpPr/>
            <p:nvPr/>
          </p:nvSpPr>
          <p:spPr>
            <a:xfrm rot="-5400000">
              <a:off x="714322" y="47618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g147654125ae_3_820"/>
            <p:cNvSpPr/>
            <p:nvPr/>
          </p:nvSpPr>
          <p:spPr>
            <a:xfrm rot="5400000">
              <a:off x="714198" y="90499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g147654125ae_3_820"/>
            <p:cNvSpPr/>
            <p:nvPr/>
          </p:nvSpPr>
          <p:spPr>
            <a:xfrm rot="-5400000">
              <a:off x="714322" y="13334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g147654125ae_3_820"/>
            <p:cNvSpPr/>
            <p:nvPr/>
          </p:nvSpPr>
          <p:spPr>
            <a:xfrm rot="5400000">
              <a:off x="1476173" y="176215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g147654125ae_3_820"/>
            <p:cNvSpPr/>
            <p:nvPr/>
          </p:nvSpPr>
          <p:spPr>
            <a:xfrm rot="-5400000">
              <a:off x="1476296" y="219061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g147654125ae_3_820"/>
            <p:cNvSpPr/>
            <p:nvPr/>
          </p:nvSpPr>
          <p:spPr>
            <a:xfrm rot="5400000">
              <a:off x="1476173" y="261942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g147654125ae_3_820"/>
            <p:cNvSpPr/>
            <p:nvPr/>
          </p:nvSpPr>
          <p:spPr>
            <a:xfrm rot="-5400000">
              <a:off x="1476296" y="304787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g147654125ae_3_820"/>
            <p:cNvSpPr/>
            <p:nvPr/>
          </p:nvSpPr>
          <p:spPr>
            <a:xfrm rot="5400000">
              <a:off x="1476173" y="347668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g147654125ae_3_820"/>
            <p:cNvSpPr/>
            <p:nvPr/>
          </p:nvSpPr>
          <p:spPr>
            <a:xfrm rot="-5400000">
              <a:off x="1476296" y="390514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g147654125ae_3_820"/>
            <p:cNvSpPr/>
            <p:nvPr/>
          </p:nvSpPr>
          <p:spPr>
            <a:xfrm rot="5400000">
              <a:off x="1476173" y="43339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g147654125ae_3_820"/>
            <p:cNvSpPr/>
            <p:nvPr/>
          </p:nvSpPr>
          <p:spPr>
            <a:xfrm rot="5400000">
              <a:off x="1476173" y="4772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g147654125ae_3_820"/>
            <p:cNvSpPr/>
            <p:nvPr/>
          </p:nvSpPr>
          <p:spPr>
            <a:xfrm rot="-5400000">
              <a:off x="1476296" y="47618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g147654125ae_3_820"/>
            <p:cNvSpPr/>
            <p:nvPr/>
          </p:nvSpPr>
          <p:spPr>
            <a:xfrm rot="5400000">
              <a:off x="1476173" y="90499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g147654125ae_3_820"/>
            <p:cNvSpPr/>
            <p:nvPr/>
          </p:nvSpPr>
          <p:spPr>
            <a:xfrm rot="-5400000">
              <a:off x="1476296" y="13334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g147654125ae_3_820"/>
            <p:cNvSpPr/>
            <p:nvPr/>
          </p:nvSpPr>
          <p:spPr>
            <a:xfrm rot="5400000">
              <a:off x="2238147" y="176215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g147654125ae_3_820"/>
            <p:cNvSpPr/>
            <p:nvPr/>
          </p:nvSpPr>
          <p:spPr>
            <a:xfrm rot="-5400000">
              <a:off x="2238271" y="219061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g147654125ae_3_820"/>
            <p:cNvSpPr/>
            <p:nvPr/>
          </p:nvSpPr>
          <p:spPr>
            <a:xfrm rot="5400000">
              <a:off x="2238147" y="261942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g147654125ae_3_820"/>
            <p:cNvSpPr/>
            <p:nvPr/>
          </p:nvSpPr>
          <p:spPr>
            <a:xfrm rot="-5400000">
              <a:off x="2238271" y="304787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g147654125ae_3_820"/>
            <p:cNvSpPr/>
            <p:nvPr/>
          </p:nvSpPr>
          <p:spPr>
            <a:xfrm rot="5400000">
              <a:off x="2238147" y="347668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g147654125ae_3_820"/>
            <p:cNvSpPr/>
            <p:nvPr/>
          </p:nvSpPr>
          <p:spPr>
            <a:xfrm rot="-5400000">
              <a:off x="2238271" y="390514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g147654125ae_3_820"/>
            <p:cNvSpPr/>
            <p:nvPr/>
          </p:nvSpPr>
          <p:spPr>
            <a:xfrm rot="5400000">
              <a:off x="2238147" y="43339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g147654125ae_3_820"/>
            <p:cNvSpPr/>
            <p:nvPr/>
          </p:nvSpPr>
          <p:spPr>
            <a:xfrm rot="5400000">
              <a:off x="2238147" y="4772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g147654125ae_3_820"/>
            <p:cNvSpPr/>
            <p:nvPr/>
          </p:nvSpPr>
          <p:spPr>
            <a:xfrm rot="-5400000">
              <a:off x="2238271" y="47618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g147654125ae_3_820"/>
            <p:cNvSpPr/>
            <p:nvPr/>
          </p:nvSpPr>
          <p:spPr>
            <a:xfrm rot="5400000">
              <a:off x="2238147" y="90499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g147654125ae_3_820"/>
            <p:cNvSpPr/>
            <p:nvPr/>
          </p:nvSpPr>
          <p:spPr>
            <a:xfrm rot="-5400000">
              <a:off x="2238271" y="13334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g147654125ae_3_820"/>
            <p:cNvSpPr/>
            <p:nvPr/>
          </p:nvSpPr>
          <p:spPr>
            <a:xfrm rot="5400000">
              <a:off x="3000173" y="176215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g147654125ae_3_820"/>
            <p:cNvSpPr/>
            <p:nvPr/>
          </p:nvSpPr>
          <p:spPr>
            <a:xfrm rot="-5400000">
              <a:off x="3000297" y="219061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g147654125ae_3_820"/>
            <p:cNvSpPr/>
            <p:nvPr/>
          </p:nvSpPr>
          <p:spPr>
            <a:xfrm rot="5400000">
              <a:off x="3000173" y="261942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g147654125ae_3_820"/>
            <p:cNvSpPr/>
            <p:nvPr/>
          </p:nvSpPr>
          <p:spPr>
            <a:xfrm rot="-5400000">
              <a:off x="3000297" y="304787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g147654125ae_3_820"/>
            <p:cNvSpPr/>
            <p:nvPr/>
          </p:nvSpPr>
          <p:spPr>
            <a:xfrm rot="5400000">
              <a:off x="3000173" y="347668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g147654125ae_3_820"/>
            <p:cNvSpPr/>
            <p:nvPr/>
          </p:nvSpPr>
          <p:spPr>
            <a:xfrm rot="-5400000">
              <a:off x="3000297" y="390514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g147654125ae_3_820"/>
            <p:cNvSpPr/>
            <p:nvPr/>
          </p:nvSpPr>
          <p:spPr>
            <a:xfrm rot="5400000">
              <a:off x="3000173" y="43339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g147654125ae_3_820"/>
            <p:cNvSpPr/>
            <p:nvPr/>
          </p:nvSpPr>
          <p:spPr>
            <a:xfrm rot="5400000">
              <a:off x="3000173" y="4772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g147654125ae_3_820"/>
            <p:cNvSpPr/>
            <p:nvPr/>
          </p:nvSpPr>
          <p:spPr>
            <a:xfrm rot="-5400000">
              <a:off x="3000297" y="47618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g147654125ae_3_820"/>
            <p:cNvSpPr/>
            <p:nvPr/>
          </p:nvSpPr>
          <p:spPr>
            <a:xfrm rot="5400000">
              <a:off x="3000173" y="90499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g147654125ae_3_820"/>
            <p:cNvSpPr/>
            <p:nvPr/>
          </p:nvSpPr>
          <p:spPr>
            <a:xfrm rot="-5400000">
              <a:off x="3000297" y="13334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g147654125ae_3_820"/>
            <p:cNvSpPr/>
            <p:nvPr/>
          </p:nvSpPr>
          <p:spPr>
            <a:xfrm rot="5400000">
              <a:off x="3762251" y="176215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g147654125ae_3_820"/>
            <p:cNvSpPr/>
            <p:nvPr/>
          </p:nvSpPr>
          <p:spPr>
            <a:xfrm rot="-5400000">
              <a:off x="3762374" y="219061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g147654125ae_3_820"/>
            <p:cNvSpPr/>
            <p:nvPr/>
          </p:nvSpPr>
          <p:spPr>
            <a:xfrm rot="5400000">
              <a:off x="3762251" y="261942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g147654125ae_3_820"/>
            <p:cNvSpPr/>
            <p:nvPr/>
          </p:nvSpPr>
          <p:spPr>
            <a:xfrm rot="-5400000">
              <a:off x="3762374" y="304787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g147654125ae_3_820"/>
            <p:cNvSpPr/>
            <p:nvPr/>
          </p:nvSpPr>
          <p:spPr>
            <a:xfrm rot="5400000">
              <a:off x="3762251" y="347668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g147654125ae_3_820"/>
            <p:cNvSpPr/>
            <p:nvPr/>
          </p:nvSpPr>
          <p:spPr>
            <a:xfrm rot="-5400000">
              <a:off x="3762374" y="390514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g147654125ae_3_820"/>
            <p:cNvSpPr/>
            <p:nvPr/>
          </p:nvSpPr>
          <p:spPr>
            <a:xfrm rot="5400000">
              <a:off x="3762251" y="43339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g147654125ae_3_820"/>
            <p:cNvSpPr/>
            <p:nvPr/>
          </p:nvSpPr>
          <p:spPr>
            <a:xfrm rot="5400000">
              <a:off x="3762251" y="4772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g147654125ae_3_820"/>
            <p:cNvSpPr/>
            <p:nvPr/>
          </p:nvSpPr>
          <p:spPr>
            <a:xfrm rot="-5400000">
              <a:off x="3762374" y="47618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g147654125ae_3_820"/>
            <p:cNvSpPr/>
            <p:nvPr/>
          </p:nvSpPr>
          <p:spPr>
            <a:xfrm rot="5400000">
              <a:off x="3762251" y="90499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g147654125ae_3_820"/>
            <p:cNvSpPr/>
            <p:nvPr/>
          </p:nvSpPr>
          <p:spPr>
            <a:xfrm rot="-5400000">
              <a:off x="3762374" y="13334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g147654125ae_3_820"/>
            <p:cNvSpPr/>
            <p:nvPr/>
          </p:nvSpPr>
          <p:spPr>
            <a:xfrm rot="5400000">
              <a:off x="-47777" y="176215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g147654125ae_3_820"/>
            <p:cNvSpPr/>
            <p:nvPr/>
          </p:nvSpPr>
          <p:spPr>
            <a:xfrm rot="5400000">
              <a:off x="-47777" y="261942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g147654125ae_3_820"/>
            <p:cNvSpPr/>
            <p:nvPr/>
          </p:nvSpPr>
          <p:spPr>
            <a:xfrm rot="5400000">
              <a:off x="-47777" y="347668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g147654125ae_3_820"/>
            <p:cNvSpPr/>
            <p:nvPr/>
          </p:nvSpPr>
          <p:spPr>
            <a:xfrm rot="5400000">
              <a:off x="-47777" y="43339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g147654125ae_3_820"/>
            <p:cNvSpPr/>
            <p:nvPr/>
          </p:nvSpPr>
          <p:spPr>
            <a:xfrm rot="-5400000">
              <a:off x="166697" y="4548163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g147654125ae_3_820"/>
            <p:cNvSpPr/>
            <p:nvPr/>
          </p:nvSpPr>
          <p:spPr>
            <a:xfrm rot="5400000">
              <a:off x="-47777" y="4772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g147654125ae_3_820"/>
            <p:cNvSpPr/>
            <p:nvPr/>
          </p:nvSpPr>
          <p:spPr>
            <a:xfrm rot="5400000">
              <a:off x="-47777" y="90499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g147654125ae_3_820"/>
            <p:cNvSpPr/>
            <p:nvPr/>
          </p:nvSpPr>
          <p:spPr>
            <a:xfrm flipH="1" rot="-5400000">
              <a:off x="166697" y="-166420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g147654125ae_3_820"/>
            <p:cNvSpPr/>
            <p:nvPr/>
          </p:nvSpPr>
          <p:spPr>
            <a:xfrm rot="-5400000">
              <a:off x="928672" y="4548163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g147654125ae_3_820"/>
            <p:cNvSpPr/>
            <p:nvPr/>
          </p:nvSpPr>
          <p:spPr>
            <a:xfrm flipH="1" rot="-5400000">
              <a:off x="928672" y="-166420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g147654125ae_3_820"/>
            <p:cNvSpPr/>
            <p:nvPr/>
          </p:nvSpPr>
          <p:spPr>
            <a:xfrm rot="-5400000">
              <a:off x="1690646" y="4548163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g147654125ae_3_820"/>
            <p:cNvSpPr/>
            <p:nvPr/>
          </p:nvSpPr>
          <p:spPr>
            <a:xfrm flipH="1" rot="-5400000">
              <a:off x="1690646" y="-166420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g147654125ae_3_820"/>
            <p:cNvSpPr/>
            <p:nvPr/>
          </p:nvSpPr>
          <p:spPr>
            <a:xfrm rot="-5400000">
              <a:off x="2452621" y="4548163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g147654125ae_3_820"/>
            <p:cNvSpPr/>
            <p:nvPr/>
          </p:nvSpPr>
          <p:spPr>
            <a:xfrm flipH="1" rot="-5400000">
              <a:off x="2452621" y="-166420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g147654125ae_3_820"/>
            <p:cNvSpPr/>
            <p:nvPr/>
          </p:nvSpPr>
          <p:spPr>
            <a:xfrm rot="-5400000">
              <a:off x="3214647" y="4548163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g147654125ae_3_820"/>
            <p:cNvSpPr/>
            <p:nvPr/>
          </p:nvSpPr>
          <p:spPr>
            <a:xfrm flipH="1" rot="-5400000">
              <a:off x="3214647" y="-166420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g147654125ae_3_820"/>
            <p:cNvSpPr/>
            <p:nvPr/>
          </p:nvSpPr>
          <p:spPr>
            <a:xfrm rot="-5400000">
              <a:off x="3976724" y="4548163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g147654125ae_3_820"/>
            <p:cNvSpPr/>
            <p:nvPr/>
          </p:nvSpPr>
          <p:spPr>
            <a:xfrm flipH="1" rot="-5400000">
              <a:off x="3976724" y="-166420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g147654125ae_3_820"/>
            <p:cNvSpPr/>
            <p:nvPr/>
          </p:nvSpPr>
          <p:spPr>
            <a:xfrm rot="-5400000">
              <a:off x="4524349" y="219061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g147654125ae_3_820"/>
            <p:cNvSpPr/>
            <p:nvPr/>
          </p:nvSpPr>
          <p:spPr>
            <a:xfrm rot="-5400000">
              <a:off x="4524349" y="304787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g147654125ae_3_820"/>
            <p:cNvSpPr/>
            <p:nvPr/>
          </p:nvSpPr>
          <p:spPr>
            <a:xfrm rot="-5400000">
              <a:off x="4524349" y="390514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g147654125ae_3_820"/>
            <p:cNvSpPr/>
            <p:nvPr/>
          </p:nvSpPr>
          <p:spPr>
            <a:xfrm rot="-5400000">
              <a:off x="4524349" y="47618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g147654125ae_3_820"/>
            <p:cNvSpPr/>
            <p:nvPr/>
          </p:nvSpPr>
          <p:spPr>
            <a:xfrm rot="-5400000">
              <a:off x="4524349" y="13334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g147654125ae_3_820"/>
            <p:cNvSpPr/>
            <p:nvPr/>
          </p:nvSpPr>
          <p:spPr>
            <a:xfrm rot="5400000">
              <a:off x="5286200" y="176215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g147654125ae_3_820"/>
            <p:cNvSpPr/>
            <p:nvPr/>
          </p:nvSpPr>
          <p:spPr>
            <a:xfrm rot="-5400000">
              <a:off x="5286324" y="219061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g147654125ae_3_820"/>
            <p:cNvSpPr/>
            <p:nvPr/>
          </p:nvSpPr>
          <p:spPr>
            <a:xfrm rot="5400000">
              <a:off x="5286200" y="261942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g147654125ae_3_820"/>
            <p:cNvSpPr/>
            <p:nvPr/>
          </p:nvSpPr>
          <p:spPr>
            <a:xfrm rot="-5400000">
              <a:off x="5286324" y="304787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g147654125ae_3_820"/>
            <p:cNvSpPr/>
            <p:nvPr/>
          </p:nvSpPr>
          <p:spPr>
            <a:xfrm rot="5400000">
              <a:off x="5286200" y="347668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g147654125ae_3_820"/>
            <p:cNvSpPr/>
            <p:nvPr/>
          </p:nvSpPr>
          <p:spPr>
            <a:xfrm rot="-5400000">
              <a:off x="5286324" y="390514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g147654125ae_3_820"/>
            <p:cNvSpPr/>
            <p:nvPr/>
          </p:nvSpPr>
          <p:spPr>
            <a:xfrm rot="5400000">
              <a:off x="5286200" y="43339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g147654125ae_3_820"/>
            <p:cNvSpPr/>
            <p:nvPr/>
          </p:nvSpPr>
          <p:spPr>
            <a:xfrm rot="5400000">
              <a:off x="5286200" y="4772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g147654125ae_3_820"/>
            <p:cNvSpPr/>
            <p:nvPr/>
          </p:nvSpPr>
          <p:spPr>
            <a:xfrm rot="-5400000">
              <a:off x="5286324" y="47618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g147654125ae_3_820"/>
            <p:cNvSpPr/>
            <p:nvPr/>
          </p:nvSpPr>
          <p:spPr>
            <a:xfrm rot="5400000">
              <a:off x="5286200" y="90499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g147654125ae_3_820"/>
            <p:cNvSpPr/>
            <p:nvPr/>
          </p:nvSpPr>
          <p:spPr>
            <a:xfrm rot="-5400000">
              <a:off x="5286324" y="13334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g147654125ae_3_820"/>
            <p:cNvSpPr/>
            <p:nvPr/>
          </p:nvSpPr>
          <p:spPr>
            <a:xfrm rot="5400000">
              <a:off x="6048175" y="176215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g147654125ae_3_820"/>
            <p:cNvSpPr/>
            <p:nvPr/>
          </p:nvSpPr>
          <p:spPr>
            <a:xfrm rot="-5400000">
              <a:off x="6048298" y="219061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g147654125ae_3_820"/>
            <p:cNvSpPr/>
            <p:nvPr/>
          </p:nvSpPr>
          <p:spPr>
            <a:xfrm rot="5400000">
              <a:off x="6048175" y="261942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g147654125ae_3_820"/>
            <p:cNvSpPr/>
            <p:nvPr/>
          </p:nvSpPr>
          <p:spPr>
            <a:xfrm rot="-5400000">
              <a:off x="6048298" y="304787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g147654125ae_3_820"/>
            <p:cNvSpPr/>
            <p:nvPr/>
          </p:nvSpPr>
          <p:spPr>
            <a:xfrm rot="5400000">
              <a:off x="6048175" y="347668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g147654125ae_3_820"/>
            <p:cNvSpPr/>
            <p:nvPr/>
          </p:nvSpPr>
          <p:spPr>
            <a:xfrm rot="-5400000">
              <a:off x="6048298" y="390514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g147654125ae_3_820"/>
            <p:cNvSpPr/>
            <p:nvPr/>
          </p:nvSpPr>
          <p:spPr>
            <a:xfrm rot="5400000">
              <a:off x="6048175" y="43339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g147654125ae_3_820"/>
            <p:cNvSpPr/>
            <p:nvPr/>
          </p:nvSpPr>
          <p:spPr>
            <a:xfrm rot="5400000">
              <a:off x="6048175" y="4772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g147654125ae_3_820"/>
            <p:cNvSpPr/>
            <p:nvPr/>
          </p:nvSpPr>
          <p:spPr>
            <a:xfrm rot="-5400000">
              <a:off x="6048298" y="47618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g147654125ae_3_820"/>
            <p:cNvSpPr/>
            <p:nvPr/>
          </p:nvSpPr>
          <p:spPr>
            <a:xfrm rot="5400000">
              <a:off x="6048175" y="90499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g147654125ae_3_820"/>
            <p:cNvSpPr/>
            <p:nvPr/>
          </p:nvSpPr>
          <p:spPr>
            <a:xfrm rot="-5400000">
              <a:off x="6048298" y="13334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g147654125ae_3_820"/>
            <p:cNvSpPr/>
            <p:nvPr/>
          </p:nvSpPr>
          <p:spPr>
            <a:xfrm rot="5400000">
              <a:off x="6810149" y="176215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g147654125ae_3_820"/>
            <p:cNvSpPr/>
            <p:nvPr/>
          </p:nvSpPr>
          <p:spPr>
            <a:xfrm rot="-5400000">
              <a:off x="6810273" y="219061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g147654125ae_3_820"/>
            <p:cNvSpPr/>
            <p:nvPr/>
          </p:nvSpPr>
          <p:spPr>
            <a:xfrm rot="5400000">
              <a:off x="6810149" y="261942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g147654125ae_3_820"/>
            <p:cNvSpPr/>
            <p:nvPr/>
          </p:nvSpPr>
          <p:spPr>
            <a:xfrm rot="-5400000">
              <a:off x="6810273" y="304787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g147654125ae_3_820"/>
            <p:cNvSpPr/>
            <p:nvPr/>
          </p:nvSpPr>
          <p:spPr>
            <a:xfrm rot="5400000">
              <a:off x="6810149" y="347668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g147654125ae_3_820"/>
            <p:cNvSpPr/>
            <p:nvPr/>
          </p:nvSpPr>
          <p:spPr>
            <a:xfrm rot="-5400000">
              <a:off x="6810273" y="390514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g147654125ae_3_820"/>
            <p:cNvSpPr/>
            <p:nvPr/>
          </p:nvSpPr>
          <p:spPr>
            <a:xfrm rot="5400000">
              <a:off x="6810149" y="43339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g147654125ae_3_820"/>
            <p:cNvSpPr/>
            <p:nvPr/>
          </p:nvSpPr>
          <p:spPr>
            <a:xfrm rot="5400000">
              <a:off x="6810149" y="4772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g147654125ae_3_820"/>
            <p:cNvSpPr/>
            <p:nvPr/>
          </p:nvSpPr>
          <p:spPr>
            <a:xfrm rot="-5400000">
              <a:off x="6810273" y="47618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g147654125ae_3_820"/>
            <p:cNvSpPr/>
            <p:nvPr/>
          </p:nvSpPr>
          <p:spPr>
            <a:xfrm rot="5400000">
              <a:off x="6810149" y="90499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g147654125ae_3_820"/>
            <p:cNvSpPr/>
            <p:nvPr/>
          </p:nvSpPr>
          <p:spPr>
            <a:xfrm rot="-5400000">
              <a:off x="6810273" y="13334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g147654125ae_3_820"/>
            <p:cNvSpPr/>
            <p:nvPr/>
          </p:nvSpPr>
          <p:spPr>
            <a:xfrm rot="5400000">
              <a:off x="7572175" y="176215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g147654125ae_3_820"/>
            <p:cNvSpPr/>
            <p:nvPr/>
          </p:nvSpPr>
          <p:spPr>
            <a:xfrm rot="-5400000">
              <a:off x="7572299" y="219061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g147654125ae_3_820"/>
            <p:cNvSpPr/>
            <p:nvPr/>
          </p:nvSpPr>
          <p:spPr>
            <a:xfrm rot="5400000">
              <a:off x="7572175" y="261942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g147654125ae_3_820"/>
            <p:cNvSpPr/>
            <p:nvPr/>
          </p:nvSpPr>
          <p:spPr>
            <a:xfrm rot="-5400000">
              <a:off x="7572299" y="304787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g147654125ae_3_820"/>
            <p:cNvSpPr/>
            <p:nvPr/>
          </p:nvSpPr>
          <p:spPr>
            <a:xfrm rot="5400000">
              <a:off x="7572175" y="347668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g147654125ae_3_820"/>
            <p:cNvSpPr/>
            <p:nvPr/>
          </p:nvSpPr>
          <p:spPr>
            <a:xfrm rot="-5400000">
              <a:off x="7572299" y="390514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g147654125ae_3_820"/>
            <p:cNvSpPr/>
            <p:nvPr/>
          </p:nvSpPr>
          <p:spPr>
            <a:xfrm rot="5400000">
              <a:off x="7572175" y="43339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g147654125ae_3_820"/>
            <p:cNvSpPr/>
            <p:nvPr/>
          </p:nvSpPr>
          <p:spPr>
            <a:xfrm rot="5400000">
              <a:off x="7572175" y="4772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g147654125ae_3_820"/>
            <p:cNvSpPr/>
            <p:nvPr/>
          </p:nvSpPr>
          <p:spPr>
            <a:xfrm rot="-5400000">
              <a:off x="7572299" y="47618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g147654125ae_3_820"/>
            <p:cNvSpPr/>
            <p:nvPr/>
          </p:nvSpPr>
          <p:spPr>
            <a:xfrm rot="5400000">
              <a:off x="7572175" y="90499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g147654125ae_3_820"/>
            <p:cNvSpPr/>
            <p:nvPr/>
          </p:nvSpPr>
          <p:spPr>
            <a:xfrm rot="-5400000">
              <a:off x="7572299" y="13334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g147654125ae_3_820"/>
            <p:cNvSpPr/>
            <p:nvPr/>
          </p:nvSpPr>
          <p:spPr>
            <a:xfrm rot="5400000">
              <a:off x="8334253" y="176215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g147654125ae_3_820"/>
            <p:cNvSpPr/>
            <p:nvPr/>
          </p:nvSpPr>
          <p:spPr>
            <a:xfrm rot="-5400000">
              <a:off x="8334377" y="219061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g147654125ae_3_820"/>
            <p:cNvSpPr/>
            <p:nvPr/>
          </p:nvSpPr>
          <p:spPr>
            <a:xfrm rot="5400000">
              <a:off x="8334253" y="261942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g147654125ae_3_820"/>
            <p:cNvSpPr/>
            <p:nvPr/>
          </p:nvSpPr>
          <p:spPr>
            <a:xfrm rot="-5400000">
              <a:off x="8334377" y="304787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g147654125ae_3_820"/>
            <p:cNvSpPr/>
            <p:nvPr/>
          </p:nvSpPr>
          <p:spPr>
            <a:xfrm rot="5400000">
              <a:off x="8334253" y="347668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g147654125ae_3_820"/>
            <p:cNvSpPr/>
            <p:nvPr/>
          </p:nvSpPr>
          <p:spPr>
            <a:xfrm rot="-5400000">
              <a:off x="8334377" y="390514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g147654125ae_3_820"/>
            <p:cNvSpPr/>
            <p:nvPr/>
          </p:nvSpPr>
          <p:spPr>
            <a:xfrm rot="5400000">
              <a:off x="8334253" y="43339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g147654125ae_3_820"/>
            <p:cNvSpPr/>
            <p:nvPr/>
          </p:nvSpPr>
          <p:spPr>
            <a:xfrm rot="5400000">
              <a:off x="8334253" y="4772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g147654125ae_3_820"/>
            <p:cNvSpPr/>
            <p:nvPr/>
          </p:nvSpPr>
          <p:spPr>
            <a:xfrm rot="-5400000">
              <a:off x="8334377" y="47618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g147654125ae_3_820"/>
            <p:cNvSpPr/>
            <p:nvPr/>
          </p:nvSpPr>
          <p:spPr>
            <a:xfrm rot="5400000">
              <a:off x="8334253" y="90499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g147654125ae_3_820"/>
            <p:cNvSpPr/>
            <p:nvPr/>
          </p:nvSpPr>
          <p:spPr>
            <a:xfrm rot="-5400000">
              <a:off x="8334377" y="13334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g147654125ae_3_820"/>
            <p:cNvSpPr/>
            <p:nvPr/>
          </p:nvSpPr>
          <p:spPr>
            <a:xfrm rot="5400000">
              <a:off x="4524225" y="176215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g147654125ae_3_820"/>
            <p:cNvSpPr/>
            <p:nvPr/>
          </p:nvSpPr>
          <p:spPr>
            <a:xfrm rot="5400000">
              <a:off x="4524225" y="261942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g147654125ae_3_820"/>
            <p:cNvSpPr/>
            <p:nvPr/>
          </p:nvSpPr>
          <p:spPr>
            <a:xfrm rot="5400000">
              <a:off x="4524225" y="3476684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g147654125ae_3_820"/>
            <p:cNvSpPr/>
            <p:nvPr/>
          </p:nvSpPr>
          <p:spPr>
            <a:xfrm rot="5400000">
              <a:off x="4524225" y="4333949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g147654125ae_3_820"/>
            <p:cNvSpPr/>
            <p:nvPr/>
          </p:nvSpPr>
          <p:spPr>
            <a:xfrm rot="-5400000">
              <a:off x="4738699" y="4548163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g147654125ae_3_820"/>
            <p:cNvSpPr/>
            <p:nvPr/>
          </p:nvSpPr>
          <p:spPr>
            <a:xfrm rot="5400000">
              <a:off x="4524225" y="47725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g147654125ae_3_820"/>
            <p:cNvSpPr/>
            <p:nvPr/>
          </p:nvSpPr>
          <p:spPr>
            <a:xfrm rot="5400000">
              <a:off x="4524225" y="904990"/>
              <a:ext cx="857400" cy="7620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g147654125ae_3_820"/>
            <p:cNvSpPr/>
            <p:nvPr/>
          </p:nvSpPr>
          <p:spPr>
            <a:xfrm flipH="1" rot="-5400000">
              <a:off x="4738699" y="-166420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g147654125ae_3_820"/>
            <p:cNvSpPr/>
            <p:nvPr/>
          </p:nvSpPr>
          <p:spPr>
            <a:xfrm rot="-5400000">
              <a:off x="5500674" y="4548163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g147654125ae_3_820"/>
            <p:cNvSpPr/>
            <p:nvPr/>
          </p:nvSpPr>
          <p:spPr>
            <a:xfrm flipH="1" rot="-5400000">
              <a:off x="5500674" y="-166420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g147654125ae_3_820"/>
            <p:cNvSpPr/>
            <p:nvPr/>
          </p:nvSpPr>
          <p:spPr>
            <a:xfrm rot="-5400000">
              <a:off x="6262648" y="4548163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g147654125ae_3_820"/>
            <p:cNvSpPr/>
            <p:nvPr/>
          </p:nvSpPr>
          <p:spPr>
            <a:xfrm flipH="1" rot="-5400000">
              <a:off x="6262648" y="-166420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g147654125ae_3_820"/>
            <p:cNvSpPr/>
            <p:nvPr/>
          </p:nvSpPr>
          <p:spPr>
            <a:xfrm rot="-5400000">
              <a:off x="7024623" y="4548163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g147654125ae_3_820"/>
            <p:cNvSpPr/>
            <p:nvPr/>
          </p:nvSpPr>
          <p:spPr>
            <a:xfrm flipH="1" rot="-5400000">
              <a:off x="7024623" y="-166420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g147654125ae_3_820"/>
            <p:cNvSpPr/>
            <p:nvPr/>
          </p:nvSpPr>
          <p:spPr>
            <a:xfrm rot="-5400000">
              <a:off x="7786649" y="4548163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g147654125ae_3_820"/>
            <p:cNvSpPr/>
            <p:nvPr/>
          </p:nvSpPr>
          <p:spPr>
            <a:xfrm flipH="1" rot="-5400000">
              <a:off x="7786649" y="-166420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g147654125ae_3_820"/>
            <p:cNvSpPr/>
            <p:nvPr/>
          </p:nvSpPr>
          <p:spPr>
            <a:xfrm rot="-5400000">
              <a:off x="8548727" y="4548163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g147654125ae_3_820"/>
            <p:cNvSpPr/>
            <p:nvPr/>
          </p:nvSpPr>
          <p:spPr>
            <a:xfrm flipH="1" rot="-5400000">
              <a:off x="8548727" y="-166420"/>
              <a:ext cx="428700" cy="762000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6" name="Google Shape;246;g147654125ae_3_820"/>
          <p:cNvSpPr/>
          <p:nvPr/>
        </p:nvSpPr>
        <p:spPr>
          <a:xfrm>
            <a:off x="1527325" y="1720033"/>
            <a:ext cx="6089400" cy="341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147654125ae_3_820"/>
          <p:cNvSpPr txBox="1"/>
          <p:nvPr>
            <p:ph type="title"/>
          </p:nvPr>
        </p:nvSpPr>
        <p:spPr>
          <a:xfrm>
            <a:off x="1885350" y="2529483"/>
            <a:ext cx="5373300" cy="1799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rgbClr val="21212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rgbClr val="21212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rgbClr val="21212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rgbClr val="21212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rgbClr val="21212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rgbClr val="21212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rgbClr val="21212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rgbClr val="21212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rgbClr val="212121"/>
                </a:solidFill>
              </a:defRPr>
            </a:lvl9pPr>
          </a:lstStyle>
          <a:p/>
        </p:txBody>
      </p:sp>
      <p:sp>
        <p:nvSpPr>
          <p:cNvPr id="248" name="Google Shape;248;g147654125ae_3_8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AUTOLAYOUT_4">
    <p:bg>
      <p:bgPr>
        <a:solidFill>
          <a:srgbClr val="FFFFFF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47654125ae_3_106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147654125ae_3_1068"/>
          <p:cNvSpPr/>
          <p:nvPr/>
        </p:nvSpPr>
        <p:spPr>
          <a:xfrm>
            <a:off x="188400" y="251200"/>
            <a:ext cx="8767200" cy="635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147654125ae_3_1068"/>
          <p:cNvSpPr/>
          <p:nvPr/>
        </p:nvSpPr>
        <p:spPr>
          <a:xfrm>
            <a:off x="282600" y="376800"/>
            <a:ext cx="8578800" cy="610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3" name="Google Shape;253;g147654125ae_3_1068"/>
          <p:cNvCxnSpPr/>
          <p:nvPr/>
        </p:nvCxnSpPr>
        <p:spPr>
          <a:xfrm>
            <a:off x="282600" y="6143033"/>
            <a:ext cx="4230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4" name="Google Shape;254;g147654125ae_3_1068"/>
          <p:cNvCxnSpPr/>
          <p:nvPr/>
        </p:nvCxnSpPr>
        <p:spPr>
          <a:xfrm>
            <a:off x="8438400" y="714967"/>
            <a:ext cx="4230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5" name="Google Shape;255;g147654125ae_3_1068"/>
          <p:cNvSpPr txBox="1"/>
          <p:nvPr>
            <p:ph type="title"/>
          </p:nvPr>
        </p:nvSpPr>
        <p:spPr>
          <a:xfrm>
            <a:off x="705600" y="1887200"/>
            <a:ext cx="3394200" cy="29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6" name="Google Shape;256;g147654125ae_3_1068"/>
          <p:cNvSpPr txBox="1"/>
          <p:nvPr>
            <p:ph idx="1" type="body"/>
          </p:nvPr>
        </p:nvSpPr>
        <p:spPr>
          <a:xfrm>
            <a:off x="4252525" y="1115000"/>
            <a:ext cx="4185900" cy="45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7" name="Google Shape;257;g147654125ae_3_106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AUTOLAYOUT_7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47654125ae_3_1173"/>
          <p:cNvSpPr/>
          <p:nvPr/>
        </p:nvSpPr>
        <p:spPr>
          <a:xfrm>
            <a:off x="-100" y="-167"/>
            <a:ext cx="9144000" cy="68580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147654125ae_3_1173"/>
          <p:cNvSpPr/>
          <p:nvPr/>
        </p:nvSpPr>
        <p:spPr>
          <a:xfrm>
            <a:off x="0" y="0"/>
            <a:ext cx="37893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147654125ae_3_1173"/>
          <p:cNvSpPr txBox="1"/>
          <p:nvPr>
            <p:ph type="title"/>
          </p:nvPr>
        </p:nvSpPr>
        <p:spPr>
          <a:xfrm>
            <a:off x="265500" y="422267"/>
            <a:ext cx="3163500" cy="3476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2" name="Google Shape;262;g147654125ae_3_1173"/>
          <p:cNvSpPr txBox="1"/>
          <p:nvPr>
            <p:ph idx="1" type="subTitle"/>
          </p:nvPr>
        </p:nvSpPr>
        <p:spPr>
          <a:xfrm>
            <a:off x="265500" y="4012000"/>
            <a:ext cx="3163500" cy="1646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3" name="Google Shape;263;g147654125ae_3_1173"/>
          <p:cNvSpPr txBox="1"/>
          <p:nvPr>
            <p:ph idx="2" type="body"/>
          </p:nvPr>
        </p:nvSpPr>
        <p:spPr>
          <a:xfrm>
            <a:off x="4283675" y="1323433"/>
            <a:ext cx="4407300" cy="4210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4" name="Google Shape;264;g147654125ae_3_117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AUTOLAYOUT_9">
    <p:bg>
      <p:bgPr>
        <a:solidFill>
          <a:srgbClr val="FFFFFF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47654125ae_3_124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147654125ae_3_1242"/>
          <p:cNvSpPr txBox="1"/>
          <p:nvPr>
            <p:ph type="title"/>
          </p:nvPr>
        </p:nvSpPr>
        <p:spPr>
          <a:xfrm rot="-5400000">
            <a:off x="-1297625" y="2647767"/>
            <a:ext cx="5418900" cy="150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1"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8" name="Google Shape;268;g147654125ae_3_1242"/>
          <p:cNvSpPr txBox="1"/>
          <p:nvPr>
            <p:ph idx="1" type="body"/>
          </p:nvPr>
        </p:nvSpPr>
        <p:spPr>
          <a:xfrm>
            <a:off x="2601000" y="691833"/>
            <a:ext cx="5913300" cy="5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9" name="Google Shape;269;g147654125ae_3_124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147654125ae_3_307"/>
          <p:cNvSpPr/>
          <p:nvPr/>
        </p:nvSpPr>
        <p:spPr>
          <a:xfrm>
            <a:off x="0" y="2089800"/>
            <a:ext cx="9144000" cy="267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g147654125ae_3_307"/>
          <p:cNvSpPr txBox="1"/>
          <p:nvPr>
            <p:ph type="title"/>
          </p:nvPr>
        </p:nvSpPr>
        <p:spPr>
          <a:xfrm>
            <a:off x="430800" y="2519600"/>
            <a:ext cx="8282400" cy="202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g147654125ae_3_30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AUTOLAYOUT_10">
    <p:bg>
      <p:bgPr>
        <a:solidFill>
          <a:srgbClr val="FFFFFF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47654125ae_5_10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57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147654125ae_5_104"/>
          <p:cNvSpPr/>
          <p:nvPr/>
        </p:nvSpPr>
        <p:spPr>
          <a:xfrm>
            <a:off x="558000" y="654200"/>
            <a:ext cx="8028000" cy="26733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147654125ae_5_104"/>
          <p:cNvSpPr/>
          <p:nvPr/>
        </p:nvSpPr>
        <p:spPr>
          <a:xfrm>
            <a:off x="558000" y="654200"/>
            <a:ext cx="2004900" cy="2673300"/>
          </a:xfrm>
          <a:prstGeom prst="rtTriangle">
            <a:avLst/>
          </a:prstGeom>
          <a:solidFill>
            <a:srgbClr val="5E97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147654125ae_5_104"/>
          <p:cNvSpPr/>
          <p:nvPr/>
        </p:nvSpPr>
        <p:spPr>
          <a:xfrm rot="10800000">
            <a:off x="6581100" y="654100"/>
            <a:ext cx="2004900" cy="2673300"/>
          </a:xfrm>
          <a:prstGeom prst="rtTriangle">
            <a:avLst/>
          </a:prstGeom>
          <a:solidFill>
            <a:srgbClr val="5E97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147654125ae_5_104"/>
          <p:cNvSpPr txBox="1"/>
          <p:nvPr>
            <p:ph type="title"/>
          </p:nvPr>
        </p:nvSpPr>
        <p:spPr>
          <a:xfrm>
            <a:off x="1990050" y="937800"/>
            <a:ext cx="5032800" cy="21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6" name="Google Shape;276;g147654125ae_5_104"/>
          <p:cNvSpPr txBox="1"/>
          <p:nvPr>
            <p:ph idx="1" type="body"/>
          </p:nvPr>
        </p:nvSpPr>
        <p:spPr>
          <a:xfrm>
            <a:off x="449800" y="3530600"/>
            <a:ext cx="1914000" cy="2673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7" name="Google Shape;277;g147654125ae_5_104"/>
          <p:cNvSpPr txBox="1"/>
          <p:nvPr>
            <p:ph idx="2" type="body"/>
          </p:nvPr>
        </p:nvSpPr>
        <p:spPr>
          <a:xfrm>
            <a:off x="2516200" y="3530600"/>
            <a:ext cx="1914000" cy="2673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8" name="Google Shape;278;g147654125ae_5_104"/>
          <p:cNvSpPr txBox="1"/>
          <p:nvPr>
            <p:ph idx="3" type="body"/>
          </p:nvPr>
        </p:nvSpPr>
        <p:spPr>
          <a:xfrm>
            <a:off x="4582600" y="3530600"/>
            <a:ext cx="1914000" cy="2673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9" name="Google Shape;279;g147654125ae_5_104"/>
          <p:cNvSpPr txBox="1"/>
          <p:nvPr>
            <p:ph idx="4" type="body"/>
          </p:nvPr>
        </p:nvSpPr>
        <p:spPr>
          <a:xfrm>
            <a:off x="6649000" y="3530600"/>
            <a:ext cx="1914000" cy="2673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0" name="Google Shape;280;g147654125ae_5_10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AUTOLAYOUT_11">
    <p:bg>
      <p:bgPr>
        <a:solidFill>
          <a:srgbClr val="FFFFFF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47654125ae_5_1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147654125ae_5_127"/>
          <p:cNvSpPr/>
          <p:nvPr/>
        </p:nvSpPr>
        <p:spPr>
          <a:xfrm>
            <a:off x="0" y="0"/>
            <a:ext cx="35127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147654125ae_5_127"/>
          <p:cNvSpPr txBox="1"/>
          <p:nvPr>
            <p:ph type="title"/>
          </p:nvPr>
        </p:nvSpPr>
        <p:spPr>
          <a:xfrm>
            <a:off x="311700" y="410433"/>
            <a:ext cx="2631900" cy="5755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5" name="Google Shape;285;g147654125ae_5_127"/>
          <p:cNvSpPr txBox="1"/>
          <p:nvPr>
            <p:ph idx="1" type="body"/>
          </p:nvPr>
        </p:nvSpPr>
        <p:spPr>
          <a:xfrm>
            <a:off x="4011825" y="486600"/>
            <a:ext cx="4850400" cy="5679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6" name="Google Shape;286;g147654125ae_5_1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AUTOLAYOUT_13">
    <p:bg>
      <p:bgPr>
        <a:solidFill>
          <a:srgbClr val="FFFFFF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47654125ae_5_2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147654125ae_5_235"/>
          <p:cNvSpPr/>
          <p:nvPr/>
        </p:nvSpPr>
        <p:spPr>
          <a:xfrm>
            <a:off x="-29" y="0"/>
            <a:ext cx="9144000" cy="232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147654125ae_5_235"/>
          <p:cNvSpPr/>
          <p:nvPr/>
        </p:nvSpPr>
        <p:spPr>
          <a:xfrm rot="10800000">
            <a:off x="7697100" y="-33"/>
            <a:ext cx="962400" cy="2322000"/>
          </a:xfrm>
          <a:prstGeom prst="rect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147654125ae_5_235"/>
          <p:cNvSpPr/>
          <p:nvPr/>
        </p:nvSpPr>
        <p:spPr>
          <a:xfrm rot="10800000">
            <a:off x="5750475" y="-33"/>
            <a:ext cx="1946700" cy="2322000"/>
          </a:xfrm>
          <a:prstGeom prst="rect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147654125ae_5_235"/>
          <p:cNvSpPr/>
          <p:nvPr/>
        </p:nvSpPr>
        <p:spPr>
          <a:xfrm flipH="1" rot="10800000">
            <a:off x="8659500" y="-33"/>
            <a:ext cx="484500" cy="2322000"/>
          </a:xfrm>
          <a:prstGeom prst="rect">
            <a:avLst/>
          </a:prstGeom>
          <a:solidFill>
            <a:srgbClr val="FFFFFF">
              <a:alpha val="37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147654125ae_5_235"/>
          <p:cNvSpPr txBox="1"/>
          <p:nvPr>
            <p:ph type="title"/>
          </p:nvPr>
        </p:nvSpPr>
        <p:spPr>
          <a:xfrm>
            <a:off x="324475" y="197633"/>
            <a:ext cx="5244900" cy="183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94" name="Google Shape;294;g147654125ae_5_235"/>
          <p:cNvSpPr txBox="1"/>
          <p:nvPr>
            <p:ph idx="1" type="body"/>
          </p:nvPr>
        </p:nvSpPr>
        <p:spPr>
          <a:xfrm>
            <a:off x="324475" y="2560600"/>
            <a:ext cx="8494800" cy="36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Char char="●"/>
              <a:defRPr sz="180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g147654125ae_5_23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AUTOLAYOUT_14">
    <p:bg>
      <p:bgPr>
        <a:solidFill>
          <a:srgbClr val="FFFFFF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47654125ae_5_26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147654125ae_5_269"/>
          <p:cNvSpPr/>
          <p:nvPr/>
        </p:nvSpPr>
        <p:spPr>
          <a:xfrm>
            <a:off x="0" y="0"/>
            <a:ext cx="3585000" cy="68580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147654125ae_5_269"/>
          <p:cNvSpPr/>
          <p:nvPr/>
        </p:nvSpPr>
        <p:spPr>
          <a:xfrm>
            <a:off x="4108825" y="848667"/>
            <a:ext cx="1944900" cy="771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147654125ae_5_269"/>
          <p:cNvSpPr/>
          <p:nvPr/>
        </p:nvSpPr>
        <p:spPr>
          <a:xfrm>
            <a:off x="388425" y="848667"/>
            <a:ext cx="2789700" cy="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147654125ae_5_269"/>
          <p:cNvSpPr txBox="1"/>
          <p:nvPr>
            <p:ph type="title"/>
          </p:nvPr>
        </p:nvSpPr>
        <p:spPr>
          <a:xfrm>
            <a:off x="308775" y="1027367"/>
            <a:ext cx="2866800" cy="50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02" name="Google Shape;302;g147654125ae_5_269"/>
          <p:cNvSpPr txBox="1"/>
          <p:nvPr>
            <p:ph idx="1" type="body"/>
          </p:nvPr>
        </p:nvSpPr>
        <p:spPr>
          <a:xfrm>
            <a:off x="4022850" y="1027367"/>
            <a:ext cx="4919400" cy="50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3" name="Google Shape;303;g147654125ae_5_26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oogle Shape;24;g147654125ae_3_311"/>
          <p:cNvCxnSpPr/>
          <p:nvPr/>
        </p:nvCxnSpPr>
        <p:spPr>
          <a:xfrm>
            <a:off x="429200" y="1700769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5" name="Google Shape;25;g147654125ae_3_311"/>
          <p:cNvSpPr txBox="1"/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g147654125ae_3_311"/>
          <p:cNvSpPr txBox="1"/>
          <p:nvPr>
            <p:ph idx="1" type="body"/>
          </p:nvPr>
        </p:nvSpPr>
        <p:spPr>
          <a:xfrm>
            <a:off x="311700" y="1958433"/>
            <a:ext cx="8520600" cy="413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g147654125ae_3_3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g147654125ae_3_316"/>
          <p:cNvCxnSpPr/>
          <p:nvPr/>
        </p:nvCxnSpPr>
        <p:spPr>
          <a:xfrm>
            <a:off x="429200" y="1700769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0" name="Google Shape;30;g147654125ae_3_316"/>
          <p:cNvSpPr txBox="1"/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g147654125ae_3_316"/>
          <p:cNvSpPr txBox="1"/>
          <p:nvPr>
            <p:ph idx="1" type="body"/>
          </p:nvPr>
        </p:nvSpPr>
        <p:spPr>
          <a:xfrm>
            <a:off x="311700" y="1958433"/>
            <a:ext cx="3999900" cy="413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g147654125ae_3_316"/>
          <p:cNvSpPr txBox="1"/>
          <p:nvPr>
            <p:ph idx="2" type="body"/>
          </p:nvPr>
        </p:nvSpPr>
        <p:spPr>
          <a:xfrm>
            <a:off x="4832400" y="1958433"/>
            <a:ext cx="3999900" cy="413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g147654125ae_3_31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147654125ae_3_322"/>
          <p:cNvSpPr txBox="1"/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g147654125ae_3_3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Google Shape;38;g147654125ae_3_325"/>
          <p:cNvCxnSpPr/>
          <p:nvPr/>
        </p:nvCxnSpPr>
        <p:spPr>
          <a:xfrm>
            <a:off x="418675" y="1943716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9" name="Google Shape;39;g147654125ae_3_325"/>
          <p:cNvSpPr txBox="1"/>
          <p:nvPr>
            <p:ph type="title"/>
          </p:nvPr>
        </p:nvSpPr>
        <p:spPr>
          <a:xfrm>
            <a:off x="311700" y="8424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g147654125ae_3_325"/>
          <p:cNvSpPr txBox="1"/>
          <p:nvPr>
            <p:ph idx="1" type="body"/>
          </p:nvPr>
        </p:nvSpPr>
        <p:spPr>
          <a:xfrm>
            <a:off x="311700" y="2157605"/>
            <a:ext cx="2808000" cy="39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g147654125ae_3_32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47654125ae_3_330"/>
          <p:cNvSpPr txBox="1"/>
          <p:nvPr>
            <p:ph type="title"/>
          </p:nvPr>
        </p:nvSpPr>
        <p:spPr>
          <a:xfrm>
            <a:off x="490250" y="705200"/>
            <a:ext cx="5678100" cy="54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g147654125ae_3_33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47654125ae_3_333"/>
          <p:cNvSpPr/>
          <p:nvPr/>
        </p:nvSpPr>
        <p:spPr>
          <a:xfrm>
            <a:off x="4572000" y="233"/>
            <a:ext cx="457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g147654125ae_3_333"/>
          <p:cNvCxnSpPr/>
          <p:nvPr/>
        </p:nvCxnSpPr>
        <p:spPr>
          <a:xfrm>
            <a:off x="5029675" y="59940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8" name="Google Shape;48;g147654125ae_3_333"/>
          <p:cNvSpPr txBox="1"/>
          <p:nvPr>
            <p:ph type="title"/>
          </p:nvPr>
        </p:nvSpPr>
        <p:spPr>
          <a:xfrm>
            <a:off x="265500" y="1438333"/>
            <a:ext cx="4045200" cy="238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g147654125ae_3_333"/>
          <p:cNvSpPr txBox="1"/>
          <p:nvPr>
            <p:ph idx="1" type="subTitle"/>
          </p:nvPr>
        </p:nvSpPr>
        <p:spPr>
          <a:xfrm>
            <a:off x="265500" y="3895201"/>
            <a:ext cx="4045200" cy="17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Google Shape;50;g147654125ae_3_333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g147654125ae_3_33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47654125ae_3_34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4" name="Google Shape;54;g147654125ae_3_34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47654125ae_3_297"/>
          <p:cNvSpPr txBox="1"/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1" name="Google Shape;11;g147654125ae_3_297"/>
          <p:cNvSpPr txBox="1"/>
          <p:nvPr>
            <p:ph idx="1" type="body"/>
          </p:nvPr>
        </p:nvSpPr>
        <p:spPr>
          <a:xfrm>
            <a:off x="311700" y="1958433"/>
            <a:ext cx="8520600" cy="41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12" name="Google Shape;12;g147654125ae_3_29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g"/><Relationship Id="rId4" Type="http://schemas.openxmlformats.org/officeDocument/2006/relationships/image" Target="../media/image38.jpg"/><Relationship Id="rId5" Type="http://schemas.openxmlformats.org/officeDocument/2006/relationships/image" Target="../media/image3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www.highlandschools.org" TargetMode="External"/><Relationship Id="rId4" Type="http://schemas.openxmlformats.org/officeDocument/2006/relationships/hyperlink" Target="http://www.succeed.naviance.com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6.png"/></Relationships>
</file>

<file path=ppt/slides/_rels/slide3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30.png"/><Relationship Id="rId13" Type="http://schemas.openxmlformats.org/officeDocument/2006/relationships/image" Target="../media/image33.png"/><Relationship Id="rId1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5" Type="http://schemas.openxmlformats.org/officeDocument/2006/relationships/image" Target="../media/image23.png"/><Relationship Id="rId14" Type="http://schemas.openxmlformats.org/officeDocument/2006/relationships/image" Target="../media/image21.png"/><Relationship Id="rId17" Type="http://schemas.openxmlformats.org/officeDocument/2006/relationships/image" Target="../media/image24.png"/><Relationship Id="rId16" Type="http://schemas.openxmlformats.org/officeDocument/2006/relationships/image" Target="../media/image28.png"/><Relationship Id="rId5" Type="http://schemas.openxmlformats.org/officeDocument/2006/relationships/image" Target="../media/image35.png"/><Relationship Id="rId6" Type="http://schemas.openxmlformats.org/officeDocument/2006/relationships/image" Target="../media/image19.jpg"/><Relationship Id="rId18" Type="http://schemas.openxmlformats.org/officeDocument/2006/relationships/image" Target="../media/image31.png"/><Relationship Id="rId7" Type="http://schemas.openxmlformats.org/officeDocument/2006/relationships/image" Target="../media/image25.jpg"/><Relationship Id="rId8" Type="http://schemas.openxmlformats.org/officeDocument/2006/relationships/image" Target="../media/image2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highlandschools.org/communication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6492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"/>
          <p:cNvSpPr txBox="1"/>
          <p:nvPr>
            <p:ph idx="4294967295" type="subTitle"/>
          </p:nvPr>
        </p:nvSpPr>
        <p:spPr>
          <a:xfrm>
            <a:off x="430800" y="3859325"/>
            <a:ext cx="8282400" cy="16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US" sz="4800">
                <a:solidFill>
                  <a:schemeClr val="lt1"/>
                </a:solidFill>
              </a:rPr>
              <a:t>Highland Class of 2024</a:t>
            </a:r>
            <a:endParaRPr b="1" sz="4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US" sz="4800">
                <a:solidFill>
                  <a:schemeClr val="lt1"/>
                </a:solidFill>
              </a:rPr>
              <a:t>Parent/Senior Meeting</a:t>
            </a:r>
            <a:endParaRPr b="1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f33a5d12c_0_0"/>
          <p:cNvSpPr txBox="1"/>
          <p:nvPr>
            <p:ph type="title"/>
          </p:nvPr>
        </p:nvSpPr>
        <p:spPr>
          <a:xfrm>
            <a:off x="705600" y="1887200"/>
            <a:ext cx="3394200" cy="299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R</a:t>
            </a:r>
            <a:r>
              <a:rPr lang="en-US">
                <a:solidFill>
                  <a:schemeClr val="dk2"/>
                </a:solidFill>
              </a:rPr>
              <a:t>eminder…</a:t>
            </a:r>
            <a:endParaRPr>
              <a:solidFill>
                <a:schemeClr val="dk2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Athletic &amp; Academic </a:t>
            </a:r>
            <a:r>
              <a:rPr b="0" i="0" lang="en-US" u="none" cap="none" strike="noStrike">
                <a:solidFill>
                  <a:schemeClr val="dk2"/>
                </a:solidFill>
              </a:rPr>
              <a:t>Eligibility </a:t>
            </a:r>
            <a:r>
              <a:rPr b="0" lang="en-US">
                <a:solidFill>
                  <a:schemeClr val="dk2"/>
                </a:solidFill>
              </a:rPr>
              <a:t>R</a:t>
            </a:r>
            <a:r>
              <a:rPr b="0" i="0" lang="en-US" u="none" cap="none" strike="noStrike">
                <a:solidFill>
                  <a:schemeClr val="dk2"/>
                </a:solidFill>
              </a:rPr>
              <a:t>equirements</a:t>
            </a:r>
            <a:endParaRPr b="0" i="0" u="none" cap="none" strike="noStrike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u="sng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>
                <a:solidFill>
                  <a:schemeClr val="dk2"/>
                </a:solidFill>
              </a:rPr>
              <a:t>To be considered a full time student AND athletically eligible: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70" name="Google Shape;370;g5f33a5d12c_0_0"/>
          <p:cNvSpPr txBox="1"/>
          <p:nvPr>
            <p:ph idx="1" type="body"/>
          </p:nvPr>
        </p:nvSpPr>
        <p:spPr>
          <a:xfrm>
            <a:off x="4252525" y="1115000"/>
            <a:ext cx="4185900" cy="454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/>
          </a:p>
          <a:p>
            <a:pPr indent="0" lvl="0" marL="0" marR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0" i="0" lang="en-US" sz="2400" u="none" cap="none" strike="noStrike"/>
              <a:t>Must have </a:t>
            </a:r>
            <a:r>
              <a:rPr b="0" i="1" lang="en-US" sz="2400" u="none" cap="none" strike="noStrike"/>
              <a:t>passed</a:t>
            </a:r>
            <a:r>
              <a:rPr b="0" i="0" lang="en-US" sz="2400" u="none" cap="none" strike="noStrike"/>
              <a:t> five (5) one credit courses or the</a:t>
            </a:r>
            <a:r>
              <a:rPr lang="en-US" sz="2400"/>
              <a:t> </a:t>
            </a:r>
            <a:r>
              <a:rPr b="0" i="0" lang="en-US" sz="2400" u="none" cap="none" strike="noStrike"/>
              <a:t>equivalent in the preceding grading period </a:t>
            </a:r>
            <a:r>
              <a:rPr b="0" i="1" lang="en-US" sz="2400" u="none" cap="none" strike="noStrike"/>
              <a:t>and </a:t>
            </a:r>
            <a:r>
              <a:rPr b="0" i="0" lang="en-US" sz="2400" u="none" cap="none" strike="noStrike"/>
              <a:t>maintain a GPA  of &lt;1.5 </a:t>
            </a:r>
            <a:r>
              <a:rPr b="0" i="1" lang="en-US" sz="2400" u="none" cap="none" strike="noStrike"/>
              <a:t>and </a:t>
            </a:r>
            <a:r>
              <a:rPr b="0" i="0" lang="en-US" sz="2400" u="none" cap="none" strike="noStrike"/>
              <a:t> be enrolled in at least 2.5 units of study each semester.</a:t>
            </a:r>
            <a:endParaRPr sz="2400"/>
          </a:p>
          <a:p>
            <a:pPr indent="0" lvl="0" marL="0" marR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0" i="0" lang="en-US" u="none" cap="none" strike="noStrike"/>
              <a:t>http://www.ohsaa.org</a:t>
            </a:r>
            <a:endParaRPr/>
          </a:p>
          <a:p>
            <a:pPr indent="0" lvl="0" marL="0" marR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0" i="0" lang="en-US" sz="2400" u="none" cap="none" strike="noStrike"/>
              <a:t> 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eece84030d_1_35"/>
          <p:cNvSpPr txBox="1"/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2"/>
                </a:solidFill>
              </a:rPr>
              <a:t>NCAA Requirements</a:t>
            </a:r>
            <a:endParaRPr sz="6000">
              <a:solidFill>
                <a:schemeClr val="dk2"/>
              </a:solidFill>
            </a:endParaRPr>
          </a:p>
        </p:txBody>
      </p:sp>
      <p:sp>
        <p:nvSpPr>
          <p:cNvPr id="377" name="Google Shape;377;geece84030d_1_35"/>
          <p:cNvSpPr txBox="1"/>
          <p:nvPr>
            <p:ph idx="4294967295" type="body"/>
          </p:nvPr>
        </p:nvSpPr>
        <p:spPr>
          <a:xfrm>
            <a:off x="291975" y="2473268"/>
            <a:ext cx="4813500" cy="34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D1 &amp; D2 athletes- register with NCAA clearing house.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Communicate with your counselor.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The program of studies lists all courses that are NCAA approved.  </a:t>
            </a:r>
            <a:endParaRPr/>
          </a:p>
        </p:txBody>
      </p:sp>
      <p:pic>
        <p:nvPicPr>
          <p:cNvPr id="378" name="Google Shape;378;geece84030d_1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4125" y="2023675"/>
            <a:ext cx="2848450" cy="281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eece84030d_1_41"/>
          <p:cNvSpPr txBox="1"/>
          <p:nvPr>
            <p:ph type="title"/>
          </p:nvPr>
        </p:nvSpPr>
        <p:spPr>
          <a:xfrm>
            <a:off x="1885350" y="2529483"/>
            <a:ext cx="5373300" cy="179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Post-secondary Planning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4"/>
          <p:cNvPicPr preferRelativeResize="0"/>
          <p:nvPr/>
        </p:nvPicPr>
        <p:blipFill rotWithShape="1">
          <a:blip r:embed="rId3">
            <a:alphaModFix/>
          </a:blip>
          <a:srcRect b="50382" l="0" r="0" t="11779"/>
          <a:stretch/>
        </p:blipFill>
        <p:spPr>
          <a:xfrm>
            <a:off x="0" y="2233900"/>
            <a:ext cx="9368274" cy="235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"/>
          <p:cNvPicPr preferRelativeResize="0"/>
          <p:nvPr/>
        </p:nvPicPr>
        <p:blipFill rotWithShape="1">
          <a:blip r:embed="rId4">
            <a:alphaModFix/>
          </a:blip>
          <a:srcRect b="57275" l="0" r="0" t="-14925"/>
          <a:stretch/>
        </p:blipFill>
        <p:spPr>
          <a:xfrm>
            <a:off x="0" y="-1126175"/>
            <a:ext cx="9144006" cy="305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"/>
          <p:cNvPicPr preferRelativeResize="0"/>
          <p:nvPr/>
        </p:nvPicPr>
        <p:blipFill rotWithShape="1">
          <a:blip r:embed="rId5">
            <a:alphaModFix/>
          </a:blip>
          <a:srcRect b="31708" l="0" r="0" t="37241"/>
          <a:stretch/>
        </p:blipFill>
        <p:spPr>
          <a:xfrm>
            <a:off x="0" y="4917376"/>
            <a:ext cx="9144004" cy="194062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"/>
          <p:cNvSpPr/>
          <p:nvPr/>
        </p:nvSpPr>
        <p:spPr>
          <a:xfrm>
            <a:off x="-207825" y="-385950"/>
            <a:ext cx="9826800" cy="7244100"/>
          </a:xfrm>
          <a:prstGeom prst="rect">
            <a:avLst/>
          </a:prstGeom>
          <a:solidFill>
            <a:srgbClr val="DCEAAE">
              <a:alpha val="63129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4"/>
          <p:cNvSpPr txBox="1"/>
          <p:nvPr/>
        </p:nvSpPr>
        <p:spPr>
          <a:xfrm>
            <a:off x="85100" y="3096050"/>
            <a:ext cx="7615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chemeClr val="dk2"/>
                </a:solidFill>
              </a:rPr>
              <a:t>Enlisted</a:t>
            </a:r>
            <a:endParaRPr b="1" sz="10000">
              <a:solidFill>
                <a:schemeClr val="dk2"/>
              </a:solidFill>
            </a:endParaRPr>
          </a:p>
        </p:txBody>
      </p:sp>
      <p:sp>
        <p:nvSpPr>
          <p:cNvPr id="394" name="Google Shape;394;p4"/>
          <p:cNvSpPr txBox="1"/>
          <p:nvPr/>
        </p:nvSpPr>
        <p:spPr>
          <a:xfrm>
            <a:off x="91050" y="393425"/>
            <a:ext cx="7615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chemeClr val="dk2"/>
                </a:solidFill>
              </a:rPr>
              <a:t>Enrolled</a:t>
            </a:r>
            <a:endParaRPr b="1" sz="10000">
              <a:solidFill>
                <a:schemeClr val="dk2"/>
              </a:solidFill>
            </a:endParaRPr>
          </a:p>
        </p:txBody>
      </p:sp>
      <p:sp>
        <p:nvSpPr>
          <p:cNvPr id="395" name="Google Shape;395;p4"/>
          <p:cNvSpPr txBox="1"/>
          <p:nvPr/>
        </p:nvSpPr>
        <p:spPr>
          <a:xfrm>
            <a:off x="8900" y="5229650"/>
            <a:ext cx="7615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0">
                <a:solidFill>
                  <a:schemeClr val="dk2"/>
                </a:solidFill>
              </a:rPr>
              <a:t>Employed</a:t>
            </a:r>
            <a:endParaRPr b="1" sz="10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47654125ae_3_4"/>
          <p:cNvSpPr txBox="1"/>
          <p:nvPr>
            <p:ph type="title"/>
          </p:nvPr>
        </p:nvSpPr>
        <p:spPr>
          <a:xfrm>
            <a:off x="430800" y="2519600"/>
            <a:ext cx="8282400" cy="202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/>
              <a:t>ENROLLED</a:t>
            </a:r>
            <a:endParaRPr sz="75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91296aa5a8_0_18"/>
          <p:cNvSpPr txBox="1"/>
          <p:nvPr>
            <p:ph type="title"/>
          </p:nvPr>
        </p:nvSpPr>
        <p:spPr>
          <a:xfrm>
            <a:off x="265500" y="422279"/>
            <a:ext cx="3163500" cy="51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Top 5 Colleges 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HHS Students Attend*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07" name="Google Shape;407;g91296aa5a8_0_18"/>
          <p:cNvSpPr txBox="1"/>
          <p:nvPr>
            <p:ph idx="2" type="body"/>
          </p:nvPr>
        </p:nvSpPr>
        <p:spPr>
          <a:xfrm>
            <a:off x="4283675" y="1323433"/>
            <a:ext cx="4407300" cy="421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-US" sz="2029" u="sng"/>
              <a:t>Class of 2023</a:t>
            </a:r>
            <a:endParaRPr b="1" sz="2029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SzPts val="935"/>
              <a:buNone/>
            </a:pPr>
            <a:r>
              <a:rPr b="1" lang="en-US" sz="2029"/>
              <a:t>The Ohio State University</a:t>
            </a:r>
            <a:endParaRPr b="1" sz="2029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SzPts val="935"/>
              <a:buNone/>
            </a:pPr>
            <a:r>
              <a:rPr b="1" lang="en-US" sz="2029"/>
              <a:t>Kent State University</a:t>
            </a:r>
            <a:endParaRPr b="1" sz="2029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SzPts val="935"/>
              <a:buNone/>
            </a:pPr>
            <a:r>
              <a:rPr b="1" lang="en-US" sz="2029"/>
              <a:t>The University of Akron</a:t>
            </a:r>
            <a:endParaRPr b="1" sz="2029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SzPts val="935"/>
              <a:buNone/>
            </a:pPr>
            <a:r>
              <a:rPr b="1" lang="en-US" sz="2029"/>
              <a:t>Bowling Green State University</a:t>
            </a:r>
            <a:endParaRPr b="1" sz="2029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SzPts val="935"/>
              <a:buNone/>
            </a:pPr>
            <a:r>
              <a:rPr b="1" lang="en-US" sz="2029"/>
              <a:t>Ohio University</a:t>
            </a:r>
            <a:endParaRPr b="1" sz="2029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b="1" sz="2029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SzPts val="935"/>
              <a:buNone/>
            </a:pPr>
            <a:r>
              <a:rPr b="1" lang="en-US" sz="2029"/>
              <a:t>*Based on final transcript request </a:t>
            </a:r>
            <a:endParaRPr b="1" sz="2029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SzPts val="935"/>
              <a:buNone/>
            </a:pPr>
            <a:r>
              <a:t/>
            </a:r>
            <a:endParaRPr b="1" sz="2029" u="sng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0dc9ed779_0_145"/>
          <p:cNvSpPr txBox="1"/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b="1" lang="en-US">
                <a:solidFill>
                  <a:schemeClr val="dk1"/>
                </a:solidFill>
              </a:rPr>
              <a:t>PLANNING: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413" name="Google Shape;413;g60dc9ed779_0_145"/>
          <p:cNvSpPr txBox="1"/>
          <p:nvPr>
            <p:ph idx="1" type="body"/>
          </p:nvPr>
        </p:nvSpPr>
        <p:spPr>
          <a:xfrm>
            <a:off x="311700" y="1958433"/>
            <a:ext cx="8520600" cy="41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79999"/>
              <a:buNone/>
            </a:pPr>
            <a:r>
              <a:rPr b="1" lang="en-US" sz="2975">
                <a:solidFill>
                  <a:srgbClr val="212121"/>
                </a:solidFill>
              </a:rPr>
              <a:t>We have been already been planning with you for this next step…</a:t>
            </a:r>
            <a:endParaRPr b="1" sz="2975">
              <a:solidFill>
                <a:srgbClr val="21212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 b="1" sz="2975">
              <a:solidFill>
                <a:srgbClr val="212121"/>
              </a:solidFill>
            </a:endParaRPr>
          </a:p>
          <a:p>
            <a:pPr indent="-324764" lvl="1" marL="800100" rtl="0" algn="l">
              <a:lnSpc>
                <a:spcPct val="80000"/>
              </a:lnSpc>
              <a:spcBef>
                <a:spcPts val="1076"/>
              </a:spcBef>
              <a:spcAft>
                <a:spcPts val="0"/>
              </a:spcAft>
              <a:buClr>
                <a:srgbClr val="212121"/>
              </a:buClr>
              <a:buSzPct val="80000"/>
              <a:buFont typeface="Noto Sans Symbols"/>
              <a:buChar char="▪"/>
            </a:pPr>
            <a:r>
              <a:rPr b="1" lang="en-US" sz="2380">
                <a:solidFill>
                  <a:srgbClr val="212121"/>
                </a:solidFill>
              </a:rPr>
              <a:t>Annual g</a:t>
            </a:r>
            <a:r>
              <a:rPr b="1" lang="en-US" sz="2380">
                <a:solidFill>
                  <a:srgbClr val="212121"/>
                </a:solidFill>
              </a:rPr>
              <a:t>rade level meetings</a:t>
            </a:r>
            <a:endParaRPr>
              <a:solidFill>
                <a:srgbClr val="212121"/>
              </a:solidFill>
            </a:endParaRPr>
          </a:p>
          <a:p>
            <a:pPr indent="-324764" lvl="1" marL="800100" rtl="0" algn="l">
              <a:lnSpc>
                <a:spcPct val="80000"/>
              </a:lnSpc>
              <a:spcBef>
                <a:spcPts val="1076"/>
              </a:spcBef>
              <a:spcAft>
                <a:spcPts val="0"/>
              </a:spcAft>
              <a:buClr>
                <a:srgbClr val="212121"/>
              </a:buClr>
              <a:buSzPct val="80000"/>
              <a:buFont typeface="Noto Sans Symbols"/>
              <a:buChar char="▪"/>
            </a:pPr>
            <a:r>
              <a:rPr b="1" lang="en-US" sz="2380">
                <a:solidFill>
                  <a:srgbClr val="212121"/>
                </a:solidFill>
              </a:rPr>
              <a:t>Taking the PSAT &amp; SAT</a:t>
            </a:r>
            <a:endParaRPr>
              <a:solidFill>
                <a:srgbClr val="212121"/>
              </a:solidFill>
            </a:endParaRPr>
          </a:p>
          <a:p>
            <a:pPr indent="-324764" lvl="1" marL="800100" rtl="0" algn="l">
              <a:lnSpc>
                <a:spcPct val="80000"/>
              </a:lnSpc>
              <a:spcBef>
                <a:spcPts val="1076"/>
              </a:spcBef>
              <a:spcAft>
                <a:spcPts val="0"/>
              </a:spcAft>
              <a:buClr>
                <a:srgbClr val="212121"/>
              </a:buClr>
              <a:buSzPct val="80000"/>
              <a:buFont typeface="Noto Sans Symbols"/>
              <a:buChar char="▪"/>
            </a:pPr>
            <a:r>
              <a:rPr b="1" lang="en-US" sz="2380">
                <a:solidFill>
                  <a:srgbClr val="212121"/>
                </a:solidFill>
              </a:rPr>
              <a:t>Meeting with you individually</a:t>
            </a:r>
            <a:endParaRPr>
              <a:solidFill>
                <a:srgbClr val="212121"/>
              </a:solidFill>
            </a:endParaRPr>
          </a:p>
          <a:p>
            <a:pPr indent="-324764" lvl="1" marL="800100" rtl="0" algn="l">
              <a:lnSpc>
                <a:spcPct val="80000"/>
              </a:lnSpc>
              <a:spcBef>
                <a:spcPts val="1076"/>
              </a:spcBef>
              <a:spcAft>
                <a:spcPts val="0"/>
              </a:spcAft>
              <a:buClr>
                <a:srgbClr val="212121"/>
              </a:buClr>
              <a:buSzPct val="80000"/>
              <a:buFont typeface="Noto Sans Symbols"/>
              <a:buChar char="▪"/>
            </a:pPr>
            <a:r>
              <a:rPr b="1" lang="en-US" sz="2380">
                <a:solidFill>
                  <a:srgbClr val="212121"/>
                </a:solidFill>
              </a:rPr>
              <a:t>Juniors: Get 1 excused college visit</a:t>
            </a:r>
            <a:endParaRPr b="1" sz="2380">
              <a:solidFill>
                <a:srgbClr val="212121"/>
              </a:solidFill>
            </a:endParaRPr>
          </a:p>
          <a:p>
            <a:pPr indent="-324764" lvl="1" marL="800100" rtl="0" algn="l">
              <a:lnSpc>
                <a:spcPct val="80000"/>
              </a:lnSpc>
              <a:spcBef>
                <a:spcPts val="1076"/>
              </a:spcBef>
              <a:spcAft>
                <a:spcPts val="0"/>
              </a:spcAft>
              <a:buClr>
                <a:srgbClr val="212121"/>
              </a:buClr>
              <a:buSzPct val="80000"/>
              <a:buFont typeface="Noto Sans Symbols"/>
              <a:buChar char="▪"/>
            </a:pPr>
            <a:r>
              <a:rPr b="1" lang="en-US" sz="2380">
                <a:solidFill>
                  <a:srgbClr val="212121"/>
                </a:solidFill>
              </a:rPr>
              <a:t>Seniors: Plan college visits (2 excused absences)</a:t>
            </a:r>
            <a:endParaRPr>
              <a:solidFill>
                <a:srgbClr val="212121"/>
              </a:solidFill>
            </a:endParaRPr>
          </a:p>
          <a:p>
            <a:pPr indent="-324764" lvl="1" marL="800100" rtl="0" algn="l">
              <a:lnSpc>
                <a:spcPct val="80000"/>
              </a:lnSpc>
              <a:spcBef>
                <a:spcPts val="1076"/>
              </a:spcBef>
              <a:spcAft>
                <a:spcPts val="0"/>
              </a:spcAft>
              <a:buClr>
                <a:srgbClr val="212121"/>
              </a:buClr>
              <a:buSzPct val="80000"/>
              <a:buFont typeface="Noto Sans Symbols"/>
              <a:buChar char="▪"/>
            </a:pPr>
            <a:r>
              <a:rPr b="1" lang="en-US" sz="2380">
                <a:solidFill>
                  <a:srgbClr val="212121"/>
                </a:solidFill>
              </a:rPr>
              <a:t>Counselors have been completing transcript audits each year</a:t>
            </a:r>
            <a:endParaRPr>
              <a:solidFill>
                <a:srgbClr val="212121"/>
              </a:solidFill>
            </a:endParaRPr>
          </a:p>
          <a:p>
            <a:pPr indent="-324764" lvl="1" marL="800100" rtl="0" algn="l">
              <a:lnSpc>
                <a:spcPct val="80000"/>
              </a:lnSpc>
              <a:spcBef>
                <a:spcPts val="1076"/>
              </a:spcBef>
              <a:spcAft>
                <a:spcPts val="0"/>
              </a:spcAft>
              <a:buClr>
                <a:srgbClr val="212121"/>
              </a:buClr>
              <a:buSzPct val="80000"/>
              <a:buFont typeface="Noto Sans Symbols"/>
              <a:buChar char="▪"/>
            </a:pPr>
            <a:r>
              <a:rPr b="1" lang="en-US" sz="2380">
                <a:solidFill>
                  <a:srgbClr val="212121"/>
                </a:solidFill>
              </a:rPr>
              <a:t>Utilizing Naviance (now SchooLinks) </a:t>
            </a:r>
            <a:r>
              <a:rPr b="1" lang="en-US" sz="2380">
                <a:solidFill>
                  <a:srgbClr val="212121"/>
                </a:solidFill>
              </a:rPr>
              <a:t>platform</a:t>
            </a:r>
            <a:endParaRPr>
              <a:solidFill>
                <a:srgbClr val="212121"/>
              </a:solidFill>
            </a:endParaRPr>
          </a:p>
          <a:p>
            <a:pPr indent="-324764" lvl="1" marL="800100" rtl="0" algn="l">
              <a:lnSpc>
                <a:spcPct val="80000"/>
              </a:lnSpc>
              <a:spcBef>
                <a:spcPts val="1076"/>
              </a:spcBef>
              <a:spcAft>
                <a:spcPts val="0"/>
              </a:spcAft>
              <a:buClr>
                <a:srgbClr val="212121"/>
              </a:buClr>
              <a:buSzPct val="80000"/>
              <a:buFont typeface="Noto Sans Symbols"/>
              <a:buChar char="▪"/>
            </a:pPr>
            <a:r>
              <a:rPr b="1" lang="en-US" sz="2380">
                <a:solidFill>
                  <a:srgbClr val="212121"/>
                </a:solidFill>
              </a:rPr>
              <a:t>College representatives visiting our school</a:t>
            </a:r>
            <a:endParaRPr>
              <a:solidFill>
                <a:srgbClr val="212121"/>
              </a:solidFill>
            </a:endParaRPr>
          </a:p>
          <a:p>
            <a:pPr indent="-265176" lvl="1" marL="800100" rtl="0" algn="ctr">
              <a:lnSpc>
                <a:spcPct val="80000"/>
              </a:lnSpc>
              <a:spcBef>
                <a:spcPts val="906"/>
              </a:spcBef>
              <a:spcAft>
                <a:spcPts val="0"/>
              </a:spcAft>
              <a:buSzPct val="79999"/>
              <a:buFont typeface="Noto Sans Symbols"/>
              <a:buNone/>
            </a:pPr>
            <a:r>
              <a:t/>
            </a:r>
            <a:endParaRPr sz="1530">
              <a:solidFill>
                <a:srgbClr val="21212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5f881784bc_0_796"/>
          <p:cNvSpPr txBox="1"/>
          <p:nvPr>
            <p:ph type="title"/>
          </p:nvPr>
        </p:nvSpPr>
        <p:spPr>
          <a:xfrm>
            <a:off x="3145100" y="0"/>
            <a:ext cx="70389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College Admissions Applications</a:t>
            </a:r>
            <a:endParaRPr/>
          </a:p>
        </p:txBody>
      </p:sp>
      <p:sp>
        <p:nvSpPr>
          <p:cNvPr id="419" name="Google Shape;419;g5f881784bc_0_796"/>
          <p:cNvSpPr txBox="1"/>
          <p:nvPr>
            <p:ph idx="1" type="body"/>
          </p:nvPr>
        </p:nvSpPr>
        <p:spPr>
          <a:xfrm>
            <a:off x="1297500" y="2786756"/>
            <a:ext cx="3403200" cy="51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420" name="Google Shape;420;g5f881784bc_0_796"/>
          <p:cNvSpPr txBox="1"/>
          <p:nvPr>
            <p:ph idx="2" type="body"/>
          </p:nvPr>
        </p:nvSpPr>
        <p:spPr>
          <a:xfrm>
            <a:off x="5229721" y="1988033"/>
            <a:ext cx="3403200" cy="38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21" name="Google Shape;421;g5f881784bc_0_796"/>
          <p:cNvPicPr preferRelativeResize="0"/>
          <p:nvPr/>
        </p:nvPicPr>
        <p:blipFill rotWithShape="1">
          <a:blip r:embed="rId3">
            <a:alphaModFix/>
          </a:blip>
          <a:srcRect b="19105" l="23862" r="26299" t="26324"/>
          <a:stretch/>
        </p:blipFill>
        <p:spPr>
          <a:xfrm>
            <a:off x="371100" y="1083625"/>
            <a:ext cx="8550252" cy="526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60dc9ed779_0_1082"/>
          <p:cNvSpPr txBox="1"/>
          <p:nvPr>
            <p:ph type="title"/>
          </p:nvPr>
        </p:nvSpPr>
        <p:spPr>
          <a:xfrm rot="-5400000">
            <a:off x="-1297625" y="2647767"/>
            <a:ext cx="5418900" cy="1506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EARLY DECISION</a:t>
            </a:r>
            <a:endParaRPr sz="6000"/>
          </a:p>
        </p:txBody>
      </p:sp>
      <p:sp>
        <p:nvSpPr>
          <p:cNvPr id="427" name="Google Shape;427;g60dc9ed779_0_1082"/>
          <p:cNvSpPr txBox="1"/>
          <p:nvPr>
            <p:ph idx="1" type="body"/>
          </p:nvPr>
        </p:nvSpPr>
        <p:spPr>
          <a:xfrm>
            <a:off x="2601000" y="691833"/>
            <a:ext cx="5913300" cy="54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EARLY DECISION = LEGALLY BINDING </a:t>
            </a:r>
            <a:endParaRPr/>
          </a:p>
          <a:p>
            <a:pPr indent="-247650" lvl="0" marL="285750" rtl="0" algn="l">
              <a:spcBef>
                <a:spcPts val="1600"/>
              </a:spcBef>
              <a:spcAft>
                <a:spcPts val="0"/>
              </a:spcAft>
              <a:buSzPts val="1600"/>
              <a:buChar char="•"/>
            </a:pPr>
            <a:r>
              <a:rPr b="1" lang="en-US"/>
              <a:t>Thoroughly read the binding agreement language- each university has different conditions. </a:t>
            </a:r>
            <a:endParaRPr b="1"/>
          </a:p>
          <a:p>
            <a:pPr indent="-247650" lvl="0" marL="285750" rtl="0" algn="l">
              <a:spcBef>
                <a:spcPts val="1600"/>
              </a:spcBef>
              <a:spcAft>
                <a:spcPts val="0"/>
              </a:spcAft>
              <a:buSzPts val="1600"/>
              <a:buChar char="•"/>
            </a:pPr>
            <a:r>
              <a:rPr b="1" lang="en-US"/>
              <a:t>Apply early (usually by November) to first-choice college.</a:t>
            </a:r>
            <a:endParaRPr b="1"/>
          </a:p>
          <a:p>
            <a:pPr indent="-247650" lvl="0" marL="285750" rtl="0" algn="l">
              <a:spcBef>
                <a:spcPts val="1600"/>
              </a:spcBef>
              <a:spcAft>
                <a:spcPts val="0"/>
              </a:spcAft>
              <a:buSzPts val="1600"/>
              <a:buChar char="•"/>
            </a:pPr>
            <a:r>
              <a:rPr b="1" lang="en-US"/>
              <a:t>Receive an admission decision from the college well in advance of the usual notification date (usually by December).</a:t>
            </a:r>
            <a:endParaRPr/>
          </a:p>
          <a:p>
            <a:pPr indent="-247650" lvl="0" marL="285750" rtl="0" algn="l">
              <a:spcBef>
                <a:spcPts val="1600"/>
              </a:spcBef>
              <a:spcAft>
                <a:spcPts val="0"/>
              </a:spcAft>
              <a:buSzPts val="1600"/>
              <a:buChar char="•"/>
            </a:pPr>
            <a:r>
              <a:rPr b="1" lang="en-US"/>
              <a:t>Apply to only one college early decision.</a:t>
            </a:r>
            <a:endParaRPr/>
          </a:p>
          <a:p>
            <a:pPr indent="-247650" lvl="0" marL="285750" rtl="0" algn="l">
              <a:spcBef>
                <a:spcPts val="1600"/>
              </a:spcBef>
              <a:spcAft>
                <a:spcPts val="0"/>
              </a:spcAft>
              <a:buSzPts val="1600"/>
              <a:buChar char="•"/>
            </a:pPr>
            <a:r>
              <a:rPr b="1" lang="en-US"/>
              <a:t>Apply to other colleges under regular admission plans.</a:t>
            </a:r>
            <a:endParaRPr/>
          </a:p>
          <a:p>
            <a:pPr indent="-247650" lvl="0" marL="285750" rtl="0" algn="l">
              <a:spcBef>
                <a:spcPts val="1600"/>
              </a:spcBef>
              <a:spcAft>
                <a:spcPts val="0"/>
              </a:spcAft>
              <a:buSzPts val="1600"/>
              <a:buChar char="•"/>
            </a:pPr>
            <a:r>
              <a:rPr b="1" lang="en-US"/>
              <a:t>Withdraw all other applications if accepted by ED</a:t>
            </a:r>
            <a:endParaRPr b="1"/>
          </a:p>
          <a:p>
            <a:pPr indent="-247650" lvl="0" marL="285750" rtl="0" algn="l">
              <a:spcBef>
                <a:spcPts val="1600"/>
              </a:spcBef>
              <a:spcAft>
                <a:spcPts val="1600"/>
              </a:spcAft>
              <a:buSzPts val="1600"/>
              <a:buChar char="•"/>
            </a:pPr>
            <a:r>
              <a:rPr b="1" lang="en-US"/>
              <a:t>Keep in mind the ‘emotional’ decision of this!</a:t>
            </a: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47654125ae_3_1247"/>
          <p:cNvSpPr txBox="1"/>
          <p:nvPr>
            <p:ph type="title"/>
          </p:nvPr>
        </p:nvSpPr>
        <p:spPr>
          <a:xfrm rot="-5400000">
            <a:off x="-1297625" y="2647767"/>
            <a:ext cx="5418900" cy="1506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EARLY ACTION</a:t>
            </a:r>
            <a:endParaRPr sz="6000"/>
          </a:p>
        </p:txBody>
      </p:sp>
      <p:sp>
        <p:nvSpPr>
          <p:cNvPr id="433" name="Google Shape;433;g147654125ae_3_1247"/>
          <p:cNvSpPr txBox="1"/>
          <p:nvPr>
            <p:ph idx="1" type="body"/>
          </p:nvPr>
        </p:nvSpPr>
        <p:spPr>
          <a:xfrm>
            <a:off x="2601000" y="691833"/>
            <a:ext cx="5913300" cy="54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6"/>
                </a:solidFill>
              </a:rPr>
              <a:t>EARLY ACTION = </a:t>
            </a:r>
            <a:r>
              <a:rPr b="1" lang="en-US" sz="2400">
                <a:solidFill>
                  <a:schemeClr val="accent6"/>
                </a:solidFill>
                <a:highlight>
                  <a:schemeClr val="lt1"/>
                </a:highlight>
              </a:rPr>
              <a:t>NOT</a:t>
            </a:r>
            <a:r>
              <a:rPr b="1" lang="en-US" sz="2400">
                <a:solidFill>
                  <a:schemeClr val="accent6"/>
                </a:solidFill>
              </a:rPr>
              <a:t> legally binding</a:t>
            </a:r>
            <a:endParaRPr b="1" sz="24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accent6"/>
              </a:solidFill>
            </a:endParaRPr>
          </a:p>
          <a:p>
            <a:pPr indent="-264795" lvl="0" marL="285750" rtl="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/>
              <a:buChar char="•"/>
            </a:pPr>
            <a:r>
              <a:rPr b="1" lang="en-US" sz="2200" u="sng">
                <a:solidFill>
                  <a:schemeClr val="accent6"/>
                </a:solidFill>
              </a:rPr>
              <a:t>TYPICAL EARLY ACTION DEADLINES: NOVEMBER 1, NOVEMBER 15, DECEMBER 1! Check with college deadline on university’s website.</a:t>
            </a:r>
            <a:endParaRPr b="1" sz="2200" u="sng">
              <a:solidFill>
                <a:schemeClr val="accent6"/>
              </a:solidFill>
            </a:endParaRPr>
          </a:p>
          <a:p>
            <a:pPr indent="-264795" lvl="0" marL="285750" rtl="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/>
              <a:buChar char="•"/>
            </a:pPr>
            <a:r>
              <a:rPr b="1" lang="en-US" sz="2200">
                <a:solidFill>
                  <a:schemeClr val="accent6"/>
                </a:solidFill>
              </a:rPr>
              <a:t>Receive an earlier admission decision</a:t>
            </a:r>
            <a:endParaRPr sz="2200">
              <a:solidFill>
                <a:schemeClr val="accent6"/>
              </a:solidFill>
            </a:endParaRPr>
          </a:p>
          <a:p>
            <a:pPr indent="-264795" lvl="0" marL="285750" rtl="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/>
              <a:buChar char="•"/>
            </a:pPr>
            <a:r>
              <a:rPr b="1" lang="en-US" sz="2200">
                <a:solidFill>
                  <a:schemeClr val="accent6"/>
                </a:solidFill>
              </a:rPr>
              <a:t>Do not have to commit upon receipt</a:t>
            </a:r>
            <a:endParaRPr sz="2200">
              <a:solidFill>
                <a:schemeClr val="accent6"/>
              </a:solidFill>
            </a:endParaRPr>
          </a:p>
          <a:p>
            <a:pPr indent="-264795" lvl="0" marL="285750" rtl="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/>
              <a:buChar char="•"/>
            </a:pPr>
            <a:r>
              <a:rPr b="1" lang="en-US" sz="2200">
                <a:solidFill>
                  <a:schemeClr val="accent6"/>
                </a:solidFill>
              </a:rPr>
              <a:t>Can apply to other colleges under regular admission plans</a:t>
            </a:r>
            <a:endParaRPr b="1" sz="22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accent6"/>
                </a:solidFill>
              </a:rPr>
              <a:t>NOTE***** Many </a:t>
            </a:r>
            <a:r>
              <a:rPr b="1" lang="en-US" sz="2200" u="sng">
                <a:solidFill>
                  <a:schemeClr val="accent6"/>
                </a:solidFill>
              </a:rPr>
              <a:t>Honors</a:t>
            </a:r>
            <a:r>
              <a:rPr b="1" lang="en-US" sz="2200">
                <a:solidFill>
                  <a:schemeClr val="accent6"/>
                </a:solidFill>
              </a:rPr>
              <a:t> Colleges will use this deadline! Colleges will also use this deadline for merit-based scholarships!!!</a:t>
            </a:r>
            <a:endParaRPr b="1" sz="2200">
              <a:solidFill>
                <a:schemeClr val="accent6"/>
              </a:solidFill>
            </a:endParaRPr>
          </a:p>
          <a:p>
            <a:pPr indent="-232409" lvl="0" marL="285750" rtl="0" algn="l">
              <a:spcBef>
                <a:spcPts val="0"/>
              </a:spcBef>
              <a:spcAft>
                <a:spcPts val="1600"/>
              </a:spcAft>
              <a:buSzPct val="100000"/>
              <a:buChar char="•"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eef020b734_2_0"/>
          <p:cNvSpPr txBox="1"/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700">
                <a:latin typeface="Playfair Display"/>
                <a:ea typeface="Playfair Display"/>
                <a:cs typeface="Playfair Display"/>
                <a:sym typeface="Playfair Display"/>
              </a:rPr>
              <a:t>A Message from Mrs. Killeen</a:t>
            </a:r>
            <a:endParaRPr i="1" sz="3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16" name="Google Shape;316;geef020b734_2_0"/>
          <p:cNvSpPr txBox="1"/>
          <p:nvPr>
            <p:ph idx="2" type="body"/>
          </p:nvPr>
        </p:nvSpPr>
        <p:spPr>
          <a:xfrm>
            <a:off x="3004850" y="1543750"/>
            <a:ext cx="5948100" cy="53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Playfair Display"/>
                <a:ea typeface="Playfair Display"/>
                <a:cs typeface="Playfair Display"/>
                <a:sym typeface="Playfair Display"/>
              </a:rPr>
              <a:t>All Seniors will receive a letter with important information about: </a:t>
            </a:r>
            <a:endParaRPr sz="3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>
                <a:latin typeface="Playfair Display"/>
                <a:ea typeface="Playfair Display"/>
                <a:cs typeface="Playfair Display"/>
                <a:sym typeface="Playfair Display"/>
              </a:rPr>
              <a:t>- Graduation </a:t>
            </a:r>
            <a:endParaRPr sz="3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>
                <a:latin typeface="Playfair Display"/>
                <a:ea typeface="Playfair Display"/>
                <a:cs typeface="Playfair Display"/>
                <a:sym typeface="Playfair Display"/>
              </a:rPr>
              <a:t>- Yearbook </a:t>
            </a:r>
            <a:endParaRPr sz="3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>
                <a:latin typeface="Playfair Display"/>
                <a:ea typeface="Playfair Display"/>
                <a:cs typeface="Playfair Display"/>
                <a:sym typeface="Playfair Display"/>
              </a:rPr>
              <a:t>- Dates/Deadlines</a:t>
            </a:r>
            <a:endParaRPr sz="3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2400" u="sng">
                <a:latin typeface="Playfair Display"/>
                <a:ea typeface="Playfair Display"/>
                <a:cs typeface="Playfair Display"/>
                <a:sym typeface="Playfair Display"/>
              </a:rPr>
              <a:t>Searching for a parent to organize baccalaureate</a:t>
            </a:r>
            <a:endParaRPr b="1" sz="2400" u="sng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US" sz="2400" u="sng">
                <a:latin typeface="Playfair Display"/>
                <a:ea typeface="Playfair Display"/>
                <a:cs typeface="Playfair Display"/>
                <a:sym typeface="Playfair Display"/>
              </a:rPr>
              <a:t>bkilleen@highlandschools.org</a:t>
            </a:r>
            <a:endParaRPr b="1" sz="2400" u="sng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17" name="Google Shape;317;geef020b734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6650" y="3067050"/>
            <a:ext cx="379095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47654125ae_3_1252"/>
          <p:cNvSpPr txBox="1"/>
          <p:nvPr>
            <p:ph type="title"/>
          </p:nvPr>
        </p:nvSpPr>
        <p:spPr>
          <a:xfrm rot="-5400000">
            <a:off x="-1297625" y="2647767"/>
            <a:ext cx="5418900" cy="1506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ROLLING ADMISSIONS</a:t>
            </a:r>
            <a:endParaRPr sz="6000"/>
          </a:p>
        </p:txBody>
      </p:sp>
      <p:sp>
        <p:nvSpPr>
          <p:cNvPr id="439" name="Google Shape;439;g147654125ae_3_1252"/>
          <p:cNvSpPr txBox="1"/>
          <p:nvPr>
            <p:ph idx="1" type="body"/>
          </p:nvPr>
        </p:nvSpPr>
        <p:spPr>
          <a:xfrm>
            <a:off x="2601000" y="691833"/>
            <a:ext cx="5913300" cy="54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accent6"/>
                </a:solidFill>
              </a:rPr>
              <a:t>ROLLING ADMISSIONS– Broader deadlines for admissions</a:t>
            </a:r>
            <a:endParaRPr sz="2200">
              <a:solidFill>
                <a:schemeClr val="accent6"/>
              </a:solidFill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Arial"/>
              <a:buChar char="•"/>
            </a:pPr>
            <a:r>
              <a:rPr b="1" lang="en-US" sz="2200">
                <a:solidFill>
                  <a:schemeClr val="accent6"/>
                </a:solidFill>
              </a:rPr>
              <a:t>Colleges begin taking applications early (September, October) and continue as late as April. </a:t>
            </a:r>
            <a:endParaRPr b="1" sz="2200">
              <a:solidFill>
                <a:schemeClr val="accent6"/>
              </a:solidFill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Arial"/>
              <a:buChar char="•"/>
            </a:pPr>
            <a:r>
              <a:rPr b="1" lang="en-US" sz="2200">
                <a:solidFill>
                  <a:schemeClr val="accent6"/>
                </a:solidFill>
              </a:rPr>
              <a:t>Your chances of admission will be stronger early on when there are more spaces left to fill, so submit rolling applications before working on your regular decision apps. </a:t>
            </a:r>
            <a:endParaRPr b="1" sz="2200">
              <a:solidFill>
                <a:schemeClr val="accent6"/>
              </a:solidFill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Arial"/>
              <a:buChar char="•"/>
            </a:pPr>
            <a:r>
              <a:rPr b="1" lang="en-US" sz="2200">
                <a:solidFill>
                  <a:schemeClr val="accent6"/>
                </a:solidFill>
              </a:rPr>
              <a:t>The results (acceptance, waitlist, or rejection) could change the rest of your admission strategy.</a:t>
            </a:r>
            <a:endParaRPr b="1" sz="24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3eae3f373d_0_2"/>
          <p:cNvSpPr txBox="1"/>
          <p:nvPr>
            <p:ph type="title"/>
          </p:nvPr>
        </p:nvSpPr>
        <p:spPr>
          <a:xfrm rot="-5400000">
            <a:off x="-1297625" y="2647767"/>
            <a:ext cx="5418900" cy="1506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SENIOR MEETING WITH COUNSELOR</a:t>
            </a:r>
            <a:endParaRPr/>
          </a:p>
        </p:txBody>
      </p:sp>
      <p:sp>
        <p:nvSpPr>
          <p:cNvPr id="446" name="Google Shape;446;g23eae3f373d_0_2"/>
          <p:cNvSpPr txBox="1"/>
          <p:nvPr>
            <p:ph idx="1" type="body"/>
          </p:nvPr>
        </p:nvSpPr>
        <p:spPr>
          <a:xfrm>
            <a:off x="2601000" y="691833"/>
            <a:ext cx="5913300" cy="54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-US" sz="2400"/>
              <a:t>Senior requests meeting with counselor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Covered:</a:t>
            </a:r>
            <a:endParaRPr sz="24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Graduation Audit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 College Choices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How you plan to apply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College Deadlines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NCAA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FAFSA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Ensuring you can navigate SchooLinks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Any questions you have</a:t>
            </a:r>
            <a:endParaRPr sz="22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4800"/>
              <a:buFont typeface="Arial"/>
              <a:buNone/>
            </a:pPr>
            <a:r>
              <a:rPr i="0" lang="en-US" sz="4800" u="none">
                <a:latin typeface="Oswald"/>
                <a:ea typeface="Oswald"/>
                <a:cs typeface="Oswald"/>
                <a:sym typeface="Oswald"/>
              </a:rPr>
              <a:t>College Admission Timeline 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52" name="Google Shape;452;p11"/>
          <p:cNvSpPr txBox="1"/>
          <p:nvPr>
            <p:ph idx="1" type="body"/>
          </p:nvPr>
        </p:nvSpPr>
        <p:spPr>
          <a:xfrm>
            <a:off x="304800" y="1658875"/>
            <a:ext cx="85344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800"/>
              <a:buFont typeface="Noto Sans Symbols"/>
              <a:buChar char="❑"/>
            </a:pPr>
            <a:r>
              <a:rPr b="0" i="0" lang="en-US" sz="2800" u="non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SEPTEMBER – NOVEMBER</a:t>
            </a:r>
            <a:endParaRPr>
              <a:solidFill>
                <a:srgbClr val="212121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Noto Sans Symbols"/>
              <a:buChar char="❑"/>
            </a:pPr>
            <a:r>
              <a:rPr b="1" i="0" lang="en-US" sz="2000" u="none" cap="none" strike="noStrike">
                <a:solidFill>
                  <a:srgbClr val="212121"/>
                </a:solidFill>
              </a:rPr>
              <a:t>Meet with counselor</a:t>
            </a:r>
            <a:r>
              <a:rPr b="0" i="0" lang="en-US" sz="20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 for individual appointment</a:t>
            </a:r>
            <a:endParaRPr>
              <a:solidFill>
                <a:srgbClr val="212121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Noto Sans Symbols"/>
              <a:buChar char="❑"/>
            </a:pPr>
            <a:r>
              <a:rPr b="0" i="0" lang="en-US" sz="20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Request recommendation letters if needed IN PERSON</a:t>
            </a:r>
            <a:endParaRPr>
              <a:solidFill>
                <a:srgbClr val="212121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Noto Sans Symbols"/>
              <a:buChar char="❑"/>
            </a:pPr>
            <a:r>
              <a:rPr b="0" i="0" lang="en-US" sz="20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Complete ACT/SAT testing (la</a:t>
            </a:r>
            <a:r>
              <a:rPr lang="en-US" sz="20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st test September/October)</a:t>
            </a:r>
            <a:endParaRPr>
              <a:solidFill>
                <a:srgbClr val="212121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Noto Sans Symbols"/>
              <a:buChar char="❑"/>
            </a:pPr>
            <a:r>
              <a:rPr b="0" i="0" lang="en-US" sz="20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Attend College Visits**         </a:t>
            </a:r>
            <a:endParaRPr>
              <a:solidFill>
                <a:srgbClr val="212121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Noto Sans Symbols"/>
              <a:buChar char="❑"/>
            </a:pPr>
            <a:r>
              <a:rPr b="0" i="0" lang="en-US" sz="20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APPLY</a:t>
            </a:r>
            <a:endParaRPr>
              <a:solidFill>
                <a:srgbClr val="212121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Noto Sans Symbols"/>
              <a:buChar char="❑"/>
            </a:pPr>
            <a:r>
              <a:rPr b="0" i="0" lang="en-US" sz="20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Seniors/parents may meet with the representative from </a:t>
            </a:r>
            <a:r>
              <a:rPr b="0" i="1" lang="en-US" sz="20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College Now Greater Cleveland</a:t>
            </a:r>
            <a:r>
              <a:rPr b="0" i="0" lang="en-US" sz="20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 for financial aid guidance</a:t>
            </a:r>
            <a:endParaRPr b="0" i="0" sz="2000" u="none" cap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Arial"/>
              <a:buChar char="❑"/>
            </a:pPr>
            <a:r>
              <a:rPr lang="en-US" sz="20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Seniors complete ‘institutional’ scholarships</a:t>
            </a:r>
            <a:endParaRPr sz="2000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12121"/>
              </a:buClr>
              <a:buSzPts val="2800"/>
              <a:buFont typeface="Noto Sans Symbols"/>
              <a:buChar char="❑"/>
            </a:pPr>
            <a:r>
              <a:rPr lang="en-US" sz="2800">
                <a:solidFill>
                  <a:srgbClr val="212121"/>
                </a:solidFill>
              </a:rPr>
              <a:t>DECEMBER</a:t>
            </a:r>
            <a:r>
              <a:rPr b="0" i="0" lang="en-US" sz="2800" u="non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US" sz="2800">
                <a:solidFill>
                  <a:srgbClr val="212121"/>
                </a:solidFill>
              </a:rPr>
              <a:t>FEBRUARY</a:t>
            </a:r>
            <a:endParaRPr>
              <a:solidFill>
                <a:srgbClr val="212121"/>
              </a:solidFill>
            </a:endParaRPr>
          </a:p>
          <a:p>
            <a: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Noto Sans Symbols"/>
              <a:buChar char="❑"/>
            </a:pPr>
            <a:r>
              <a:rPr lang="en-US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Seniors/parents complete FAFSA form starting in December</a:t>
            </a:r>
            <a:endParaRPr sz="2000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Noto Sans Symbols"/>
              <a:buChar char="❑"/>
            </a:pPr>
            <a:r>
              <a:rPr b="0" i="0" lang="en-US" sz="20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Seniors complete local scholarship applications</a:t>
            </a:r>
            <a:endParaRPr>
              <a:solidFill>
                <a:srgbClr val="212121"/>
              </a:solidFill>
            </a:endParaRPr>
          </a:p>
          <a:p>
            <a:pPr indent="-234950" lvl="1" marL="742950" marR="0" rtl="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chemeClr val="lt1"/>
              </a:buClr>
              <a:buSzPts val="800"/>
              <a:buFont typeface="Noto Sans Symbols"/>
              <a:buNone/>
            </a:pPr>
            <a:r>
              <a:t/>
            </a:r>
            <a:endParaRPr b="0" i="0" sz="800" u="none" cap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12121"/>
              </a:buClr>
              <a:buSzPts val="2800"/>
              <a:buFont typeface="Noto Sans Symbols"/>
              <a:buChar char="❑"/>
            </a:pPr>
            <a:r>
              <a:rPr b="0" i="0" lang="en-US" sz="2800" u="non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MAY 1</a:t>
            </a:r>
            <a:r>
              <a:rPr b="0" baseline="30000" i="0" lang="en-US" sz="2800" u="non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b="0" i="0" lang="en-US" sz="2800" u="non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– National deadline for college commitment/deposit </a:t>
            </a:r>
            <a:endParaRPr>
              <a:solidFill>
                <a:srgbClr val="212121"/>
              </a:solidFill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60dc9ed779_0_458"/>
          <p:cNvSpPr txBox="1"/>
          <p:nvPr>
            <p:ph type="title"/>
          </p:nvPr>
        </p:nvSpPr>
        <p:spPr>
          <a:xfrm>
            <a:off x="2971792" y="192850"/>
            <a:ext cx="32004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b="1" lang="en-US" sz="4000"/>
              <a:t>DEADLINES MATTER </a:t>
            </a:r>
            <a:endParaRPr b="1" sz="4000"/>
          </a:p>
        </p:txBody>
      </p:sp>
      <p:sp>
        <p:nvSpPr>
          <p:cNvPr id="458" name="Google Shape;458;g60dc9ed779_0_458"/>
          <p:cNvSpPr txBox="1"/>
          <p:nvPr>
            <p:ph idx="2" type="body"/>
          </p:nvPr>
        </p:nvSpPr>
        <p:spPr>
          <a:xfrm>
            <a:off x="4953000" y="1842975"/>
            <a:ext cx="4114800" cy="44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400">
                <a:solidFill>
                  <a:schemeClr val="dk1"/>
                </a:solidFill>
              </a:rPr>
              <a:t>~ Transcripts take up to 10</a:t>
            </a:r>
            <a:r>
              <a:rPr b="1" lang="en-US" sz="2400">
                <a:solidFill>
                  <a:schemeClr val="lt1"/>
                </a:solidFill>
              </a:rPr>
              <a:t> </a:t>
            </a:r>
            <a:r>
              <a:rPr lang="en-US" sz="2400">
                <a:solidFill>
                  <a:schemeClr val="dk1"/>
                </a:solidFill>
              </a:rPr>
              <a:t>business days to process.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400">
                <a:solidFill>
                  <a:schemeClr val="dk1"/>
                </a:solidFill>
              </a:rPr>
              <a:t>~Teachers, coaches, counselors &amp; staff need time to prepare letters of recommendations. 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400">
                <a:solidFill>
                  <a:schemeClr val="dk1"/>
                </a:solidFill>
              </a:rPr>
              <a:t>~Universities, Military, &amp; Scholarship Foundations don’t make exceptions for missed deadlines!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459" name="Google Shape;459;g60dc9ed779_0_4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075" y="1716850"/>
            <a:ext cx="4353000" cy="34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60dc9ed779_0_446"/>
          <p:cNvSpPr txBox="1"/>
          <p:nvPr>
            <p:ph type="title"/>
          </p:nvPr>
        </p:nvSpPr>
        <p:spPr>
          <a:xfrm>
            <a:off x="286550" y="533400"/>
            <a:ext cx="80772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000">
                <a:solidFill>
                  <a:schemeClr val="dk1"/>
                </a:solidFill>
              </a:rPr>
              <a:t>Applying to College- made EASY!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465" name="Google Shape;465;g60dc9ed779_0_446"/>
          <p:cNvSpPr txBox="1"/>
          <p:nvPr>
            <p:ph idx="1" type="body"/>
          </p:nvPr>
        </p:nvSpPr>
        <p:spPr>
          <a:xfrm>
            <a:off x="166350" y="1845975"/>
            <a:ext cx="8811300" cy="47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10000"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ct val="48000"/>
              <a:buNone/>
            </a:pPr>
            <a:r>
              <a:rPr lang="en-US" sz="3000">
                <a:solidFill>
                  <a:schemeClr val="dk1"/>
                </a:solidFill>
              </a:rPr>
              <a:t>Process should be </a:t>
            </a:r>
            <a:r>
              <a:rPr b="1" lang="en-US" sz="3000">
                <a:solidFill>
                  <a:schemeClr val="dk1"/>
                </a:solidFill>
              </a:rPr>
              <a:t>student-led</a:t>
            </a:r>
            <a:r>
              <a:rPr lang="en-US" sz="3000">
                <a:solidFill>
                  <a:schemeClr val="dk1"/>
                </a:solidFill>
              </a:rPr>
              <a:t>!</a:t>
            </a:r>
            <a:endParaRPr sz="3000">
              <a:solidFill>
                <a:schemeClr val="dk1"/>
              </a:solidFill>
            </a:endParaRPr>
          </a:p>
          <a:p>
            <a:pPr indent="-376237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Century Gothic"/>
              <a:buAutoNum type="arabicPeriod"/>
            </a:pPr>
            <a:r>
              <a:rPr lang="en-US" sz="3000">
                <a:solidFill>
                  <a:srgbClr val="212121"/>
                </a:solidFill>
              </a:rPr>
              <a:t>Student fills out and submits </a:t>
            </a:r>
            <a:r>
              <a:rPr b="1" lang="en-US" sz="3000">
                <a:solidFill>
                  <a:srgbClr val="212121"/>
                </a:solidFill>
              </a:rPr>
              <a:t>applications</a:t>
            </a:r>
            <a:endParaRPr sz="3000">
              <a:solidFill>
                <a:srgbClr val="212121"/>
              </a:solidFill>
            </a:endParaRPr>
          </a:p>
          <a:p>
            <a:pPr indent="-3762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Century Gothic"/>
              <a:buAutoNum type="arabicPeriod"/>
            </a:pPr>
            <a:r>
              <a:rPr lang="en-US" sz="3000">
                <a:solidFill>
                  <a:srgbClr val="212121"/>
                </a:solidFill>
              </a:rPr>
              <a:t>Student uses </a:t>
            </a:r>
            <a:r>
              <a:rPr b="1" lang="en-US" sz="3000">
                <a:solidFill>
                  <a:srgbClr val="212121"/>
                </a:solidFill>
              </a:rPr>
              <a:t>SchooLinks</a:t>
            </a:r>
            <a:r>
              <a:rPr lang="en-US" sz="3000">
                <a:solidFill>
                  <a:srgbClr val="212121"/>
                </a:solidFill>
              </a:rPr>
              <a:t> </a:t>
            </a:r>
            <a:r>
              <a:rPr b="1" lang="en-US" sz="3000">
                <a:solidFill>
                  <a:srgbClr val="212121"/>
                </a:solidFill>
              </a:rPr>
              <a:t>to organize college applications as well as request transcripts and letters of recommendation to be sent</a:t>
            </a:r>
            <a:endParaRPr sz="3000">
              <a:solidFill>
                <a:srgbClr val="212121"/>
              </a:solidFill>
            </a:endParaRPr>
          </a:p>
          <a:p>
            <a:pPr indent="-3762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Century Gothic"/>
              <a:buAutoNum type="arabicPeriod"/>
            </a:pPr>
            <a:r>
              <a:rPr lang="en-US" sz="3000">
                <a:solidFill>
                  <a:srgbClr val="212121"/>
                </a:solidFill>
              </a:rPr>
              <a:t>Student </a:t>
            </a:r>
            <a:r>
              <a:rPr b="1" lang="en-US" sz="3000">
                <a:solidFill>
                  <a:srgbClr val="212121"/>
                </a:solidFill>
              </a:rPr>
              <a:t>sends ACT and/or SAT scores </a:t>
            </a:r>
            <a:r>
              <a:rPr lang="en-US" sz="3000">
                <a:solidFill>
                  <a:srgbClr val="212121"/>
                </a:solidFill>
              </a:rPr>
              <a:t>(if required or student chooses) </a:t>
            </a:r>
            <a:endParaRPr sz="3000">
              <a:solidFill>
                <a:srgbClr val="212121"/>
              </a:solidFill>
            </a:endParaRPr>
          </a:p>
          <a:p>
            <a:pPr indent="-3762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Century Gothic"/>
              <a:buAutoNum type="arabicPeriod"/>
            </a:pPr>
            <a:r>
              <a:rPr lang="en-US" sz="3000">
                <a:solidFill>
                  <a:srgbClr val="212121"/>
                </a:solidFill>
              </a:rPr>
              <a:t>Student researches IF college accepts </a:t>
            </a:r>
            <a:r>
              <a:rPr b="1" lang="en-US" sz="3000">
                <a:solidFill>
                  <a:srgbClr val="212121"/>
                </a:solidFill>
              </a:rPr>
              <a:t>letters of recommendation</a:t>
            </a:r>
            <a:r>
              <a:rPr lang="en-US" sz="3000">
                <a:solidFill>
                  <a:srgbClr val="212121"/>
                </a:solidFill>
              </a:rPr>
              <a:t> and how many; asks teachers accordingly</a:t>
            </a:r>
            <a:endParaRPr sz="3000">
              <a:solidFill>
                <a:srgbClr val="212121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72000"/>
              <a:buNone/>
            </a:pPr>
            <a:r>
              <a:t/>
            </a:r>
            <a:endParaRPr sz="2000">
              <a:solidFill>
                <a:srgbClr val="21212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79999"/>
              <a:buNone/>
            </a:pPr>
            <a:r>
              <a:t/>
            </a:r>
            <a:endParaRPr>
              <a:solidFill>
                <a:srgbClr val="212121"/>
              </a:solidFill>
            </a:endParaRPr>
          </a:p>
        </p:txBody>
      </p:sp>
      <p:pic>
        <p:nvPicPr>
          <p:cNvPr id="466" name="Google Shape;466;g60dc9ed779_0_4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1423" y="216998"/>
            <a:ext cx="1849175" cy="150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geece84030d_3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55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eece84030d_3_45"/>
          <p:cNvSpPr/>
          <p:nvPr/>
        </p:nvSpPr>
        <p:spPr>
          <a:xfrm>
            <a:off x="2915375" y="3310225"/>
            <a:ext cx="3007500" cy="2954100"/>
          </a:xfrm>
          <a:prstGeom prst="noSmoking">
            <a:avLst>
              <a:gd fmla="val 18750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eece84030d_3_45"/>
          <p:cNvSpPr/>
          <p:nvPr/>
        </p:nvSpPr>
        <p:spPr>
          <a:xfrm>
            <a:off x="1914900" y="222650"/>
            <a:ext cx="5314200" cy="2538300"/>
          </a:xfrm>
          <a:prstGeom prst="ellipse">
            <a:avLst/>
          </a:prstGeom>
          <a:noFill/>
          <a:ln cap="flat" cmpd="sng" w="1143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eece84030d_3_45"/>
          <p:cNvSpPr/>
          <p:nvPr/>
        </p:nvSpPr>
        <p:spPr>
          <a:xfrm>
            <a:off x="1914900" y="667975"/>
            <a:ext cx="267300" cy="267300"/>
          </a:xfrm>
          <a:prstGeom prst="star4">
            <a:avLst>
              <a:gd fmla="val 12500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eece84030d_3_45"/>
          <p:cNvSpPr/>
          <p:nvPr/>
        </p:nvSpPr>
        <p:spPr>
          <a:xfrm>
            <a:off x="2186075" y="296775"/>
            <a:ext cx="267300" cy="267300"/>
          </a:xfrm>
          <a:prstGeom prst="star4">
            <a:avLst>
              <a:gd fmla="val 12500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geece84030d_3_45"/>
          <p:cNvSpPr/>
          <p:nvPr/>
        </p:nvSpPr>
        <p:spPr>
          <a:xfrm>
            <a:off x="7147975" y="1982175"/>
            <a:ext cx="267300" cy="267300"/>
          </a:xfrm>
          <a:prstGeom prst="star4">
            <a:avLst>
              <a:gd fmla="val 12500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eece84030d_3_45"/>
          <p:cNvSpPr/>
          <p:nvPr/>
        </p:nvSpPr>
        <p:spPr>
          <a:xfrm>
            <a:off x="6961800" y="667975"/>
            <a:ext cx="267300" cy="267300"/>
          </a:xfrm>
          <a:prstGeom prst="star4">
            <a:avLst>
              <a:gd fmla="val 12500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geece84030d_3_45"/>
          <p:cNvSpPr/>
          <p:nvPr/>
        </p:nvSpPr>
        <p:spPr>
          <a:xfrm>
            <a:off x="7439900" y="1021275"/>
            <a:ext cx="267300" cy="267300"/>
          </a:xfrm>
          <a:prstGeom prst="star4">
            <a:avLst>
              <a:gd fmla="val 12500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eece84030d_3_45"/>
          <p:cNvSpPr/>
          <p:nvPr/>
        </p:nvSpPr>
        <p:spPr>
          <a:xfrm>
            <a:off x="2867900" y="2621475"/>
            <a:ext cx="267300" cy="267300"/>
          </a:xfrm>
          <a:prstGeom prst="star4">
            <a:avLst>
              <a:gd fmla="val 12500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geece84030d_3_45"/>
          <p:cNvSpPr txBox="1"/>
          <p:nvPr/>
        </p:nvSpPr>
        <p:spPr>
          <a:xfrm>
            <a:off x="3243000" y="6196200"/>
            <a:ext cx="5901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100">
                <a:solidFill>
                  <a:srgbClr val="21212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use your personal email</a:t>
            </a:r>
            <a:endParaRPr i="1" sz="3100">
              <a:solidFill>
                <a:srgbClr val="21212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60dc9ed779_0_452"/>
          <p:cNvSpPr txBox="1"/>
          <p:nvPr>
            <p:ph type="title"/>
          </p:nvPr>
        </p:nvSpPr>
        <p:spPr>
          <a:xfrm>
            <a:off x="2318200" y="533400"/>
            <a:ext cx="62925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The College Application</a:t>
            </a:r>
            <a:endParaRPr sz="3600"/>
          </a:p>
        </p:txBody>
      </p:sp>
      <p:sp>
        <p:nvSpPr>
          <p:cNvPr id="487" name="Google Shape;487;g60dc9ed779_0_452"/>
          <p:cNvSpPr txBox="1"/>
          <p:nvPr>
            <p:ph idx="1" type="body"/>
          </p:nvPr>
        </p:nvSpPr>
        <p:spPr>
          <a:xfrm>
            <a:off x="533400" y="1513275"/>
            <a:ext cx="80772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-3937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2600"/>
              <a:buFont typeface="Century Gothic"/>
              <a:buAutoNum type="arabicPeriod"/>
            </a:pPr>
            <a:r>
              <a:rPr lang="en-US" sz="2600">
                <a:solidFill>
                  <a:srgbClr val="212121"/>
                </a:solidFill>
              </a:rPr>
              <a:t>Done directly through the college’s website (Institutional)  OR through Common App</a:t>
            </a:r>
            <a:endParaRPr sz="2600">
              <a:solidFill>
                <a:srgbClr val="212121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600"/>
              <a:buFont typeface="Century Gothic"/>
              <a:buAutoNum type="arabicPeriod"/>
            </a:pPr>
            <a:r>
              <a:rPr lang="en-US" sz="2600">
                <a:solidFill>
                  <a:srgbClr val="212121"/>
                </a:solidFill>
              </a:rPr>
              <a:t>Common App: students only fill out 1 application and can apply to many, if not all, their colleges </a:t>
            </a:r>
            <a:endParaRPr sz="2600">
              <a:solidFill>
                <a:srgbClr val="212121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600"/>
              <a:buFont typeface="Century Gothic"/>
              <a:buAutoNum type="arabicPeriod"/>
            </a:pPr>
            <a:r>
              <a:rPr lang="en-US" sz="2600">
                <a:solidFill>
                  <a:srgbClr val="212121"/>
                </a:solidFill>
              </a:rPr>
              <a:t>Common App is lengthy! Start early! </a:t>
            </a:r>
            <a:endParaRPr sz="2600">
              <a:solidFill>
                <a:srgbClr val="212121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600"/>
              <a:buFont typeface="Century Gothic"/>
              <a:buAutoNum type="arabicPeriod"/>
            </a:pPr>
            <a:r>
              <a:rPr lang="en-US" sz="2600">
                <a:solidFill>
                  <a:srgbClr val="212121"/>
                </a:solidFill>
              </a:rPr>
              <a:t>Give time for application essays. Honors programs typically have supplemental essays</a:t>
            </a:r>
            <a:endParaRPr sz="2600">
              <a:solidFill>
                <a:srgbClr val="212121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600"/>
              <a:buFont typeface="Century Gothic"/>
              <a:buAutoNum type="arabicPeriod"/>
            </a:pPr>
            <a:r>
              <a:rPr lang="en-US" sz="2600">
                <a:solidFill>
                  <a:srgbClr val="212121"/>
                </a:solidFill>
              </a:rPr>
              <a:t>Students should get another pair of eyes on essays! Parent, teacher, counselor.</a:t>
            </a:r>
            <a:endParaRPr sz="2600">
              <a:solidFill>
                <a:srgbClr val="212121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600"/>
              <a:buFont typeface="Century Gothic"/>
              <a:buAutoNum type="arabicPeriod"/>
            </a:pPr>
            <a:r>
              <a:rPr lang="en-US" sz="2600">
                <a:solidFill>
                  <a:srgbClr val="212121"/>
                </a:solidFill>
              </a:rPr>
              <a:t>BE AWARE OF DEADLINES!</a:t>
            </a:r>
            <a:endParaRPr sz="2600">
              <a:solidFill>
                <a:srgbClr val="21212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40"/>
              <a:buNone/>
            </a:pPr>
            <a:r>
              <a:t/>
            </a:r>
            <a:endParaRPr sz="2000">
              <a:solidFill>
                <a:srgbClr val="212121"/>
              </a:solidFill>
            </a:endParaRPr>
          </a:p>
        </p:txBody>
      </p:sp>
      <p:pic>
        <p:nvPicPr>
          <p:cNvPr id="488" name="Google Shape;488;g60dc9ed779_0_4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250" y="32487"/>
            <a:ext cx="1543326" cy="154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eece84030d_3_60"/>
          <p:cNvSpPr txBox="1"/>
          <p:nvPr>
            <p:ph type="title"/>
          </p:nvPr>
        </p:nvSpPr>
        <p:spPr>
          <a:xfrm>
            <a:off x="1175200" y="533400"/>
            <a:ext cx="62925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en-US" sz="5600"/>
              <a:t>SchooLinks</a:t>
            </a:r>
            <a:endParaRPr sz="5600"/>
          </a:p>
        </p:txBody>
      </p:sp>
      <p:sp>
        <p:nvSpPr>
          <p:cNvPr id="494" name="Google Shape;494;geece84030d_3_60"/>
          <p:cNvSpPr txBox="1"/>
          <p:nvPr>
            <p:ph idx="1" type="body"/>
          </p:nvPr>
        </p:nvSpPr>
        <p:spPr>
          <a:xfrm>
            <a:off x="533400" y="2393325"/>
            <a:ext cx="8077200" cy="41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Century Gothic"/>
              <a:buAutoNum type="arabicPeriod"/>
            </a:pPr>
            <a:r>
              <a:rPr lang="en-US" sz="2400">
                <a:solidFill>
                  <a:srgbClr val="212121"/>
                </a:solidFill>
              </a:rPr>
              <a:t>Used for: </a:t>
            </a:r>
            <a:endParaRPr sz="2400">
              <a:solidFill>
                <a:srgbClr val="212121"/>
              </a:solidFill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AutoNum type="alphaLcPeriod"/>
            </a:pPr>
            <a:r>
              <a:rPr lang="en-US" sz="2400">
                <a:solidFill>
                  <a:srgbClr val="212121"/>
                </a:solidFill>
              </a:rPr>
              <a:t>Students requesting transcripts to be sent to colleges</a:t>
            </a:r>
            <a:endParaRPr sz="2400">
              <a:solidFill>
                <a:srgbClr val="212121"/>
              </a:solidFill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AutoNum type="alphaLcPeriod"/>
            </a:pPr>
            <a:r>
              <a:rPr lang="en-US" sz="2400">
                <a:solidFill>
                  <a:srgbClr val="212121"/>
                </a:solidFill>
              </a:rPr>
              <a:t>How teachers/counselors send letters of recommendation. </a:t>
            </a:r>
            <a:endParaRPr sz="2400">
              <a:solidFill>
                <a:srgbClr val="212121"/>
              </a:solidFill>
            </a:endParaRP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AutoNum type="alphaLcPeriod"/>
            </a:pPr>
            <a:r>
              <a:rPr lang="en-US" sz="2400">
                <a:solidFill>
                  <a:srgbClr val="212121"/>
                </a:solidFill>
              </a:rPr>
              <a:t>How we know WHERE and WHEN students are applying</a:t>
            </a:r>
            <a:endParaRPr sz="2400">
              <a:solidFill>
                <a:srgbClr val="212121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400"/>
              <a:buAutoNum type="alphaLcPeriod"/>
            </a:pPr>
            <a:r>
              <a:rPr lang="en-US" sz="2400">
                <a:solidFill>
                  <a:srgbClr val="212121"/>
                </a:solidFill>
              </a:rPr>
              <a:t>College/career exploration</a:t>
            </a:r>
            <a:endParaRPr sz="2400">
              <a:solidFill>
                <a:srgbClr val="21212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sz="2400">
              <a:solidFill>
                <a:srgbClr val="21212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</a:pPr>
            <a:r>
              <a:rPr lang="en-US" sz="2400">
                <a:solidFill>
                  <a:srgbClr val="212121"/>
                </a:solidFill>
              </a:rPr>
              <a:t>*Note- in order for us to send transcripts to colleges, students MUST REQUEST THEM through SchooLinks!</a:t>
            </a:r>
            <a:endParaRPr sz="2400">
              <a:solidFill>
                <a:srgbClr val="21212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40"/>
              <a:buNone/>
            </a:pPr>
            <a:r>
              <a:t/>
            </a:r>
            <a:endParaRPr sz="2000">
              <a:solidFill>
                <a:srgbClr val="212121"/>
              </a:solidFill>
            </a:endParaRPr>
          </a:p>
        </p:txBody>
      </p:sp>
      <p:pic>
        <p:nvPicPr>
          <p:cNvPr id="495" name="Google Shape;495;geece84030d_3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0925" y="253768"/>
            <a:ext cx="3592200" cy="201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eece84030d_3_66"/>
          <p:cNvSpPr txBox="1"/>
          <p:nvPr>
            <p:ph type="title"/>
          </p:nvPr>
        </p:nvSpPr>
        <p:spPr>
          <a:xfrm>
            <a:off x="301625" y="228600"/>
            <a:ext cx="85107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212121"/>
                </a:solidFill>
                <a:latin typeface="Oswald"/>
                <a:ea typeface="Oswald"/>
                <a:cs typeface="Oswald"/>
                <a:sym typeface="Oswald"/>
              </a:rPr>
              <a:t>SchooLinks</a:t>
            </a:r>
            <a:endParaRPr>
              <a:solidFill>
                <a:srgbClr val="21212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01" name="Google Shape;501;geece84030d_3_66"/>
          <p:cNvSpPr txBox="1"/>
          <p:nvPr>
            <p:ph idx="1" type="body"/>
          </p:nvPr>
        </p:nvSpPr>
        <p:spPr>
          <a:xfrm>
            <a:off x="301625" y="2590800"/>
            <a:ext cx="8540700" cy="3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3200"/>
              <a:buFont typeface="Oswald"/>
              <a:buChar char="▪"/>
            </a:pPr>
            <a:r>
              <a:rPr lang="en-US">
                <a:solidFill>
                  <a:srgbClr val="212121"/>
                </a:solidFill>
                <a:latin typeface="Oswald"/>
                <a:ea typeface="Oswald"/>
                <a:cs typeface="Oswald"/>
                <a:sym typeface="Oswald"/>
              </a:rPr>
              <a:t>Access through Clever Portal</a:t>
            </a:r>
            <a:endParaRPr>
              <a:solidFill>
                <a:srgbClr val="21212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21212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2540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Oswald"/>
              <a:buChar char="▪"/>
            </a:pPr>
            <a:r>
              <a:rPr lang="en-US" u="sng">
                <a:solidFill>
                  <a:srgbClr val="212121"/>
                </a:solidFill>
                <a:latin typeface="Oswald"/>
                <a:ea typeface="Oswald"/>
                <a:cs typeface="Oswald"/>
                <a:sym typeface="Oswa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www.highlandschools.org</a:t>
            </a:r>
            <a:r>
              <a:rPr lang="en-US">
                <a:solidFill>
                  <a:srgbClr val="212121"/>
                </a:solidFill>
                <a:latin typeface="Oswald"/>
                <a:ea typeface="Oswald"/>
                <a:cs typeface="Oswald"/>
                <a:sym typeface="Oswald"/>
              </a:rPr>
              <a:t> - Quick Links - Student Portal - Clever Portal</a:t>
            </a:r>
            <a:endParaRPr>
              <a:solidFill>
                <a:srgbClr val="21212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200"/>
              <a:buFont typeface="Noto Sans Symbols"/>
              <a:buNone/>
            </a:pPr>
            <a:r>
              <a:t/>
            </a:r>
            <a:endParaRPr i="0" sz="3200" u="sng">
              <a:solidFill>
                <a:srgbClr val="212121"/>
              </a:solidFill>
              <a:latin typeface="Oswald"/>
              <a:ea typeface="Oswald"/>
              <a:cs typeface="Oswald"/>
              <a:sym typeface="Oswald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geece84030d_1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7338" y="288400"/>
            <a:ext cx="3152775" cy="509587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eece84030d_1_5"/>
          <p:cNvSpPr/>
          <p:nvPr/>
        </p:nvSpPr>
        <p:spPr>
          <a:xfrm>
            <a:off x="1835925" y="4118675"/>
            <a:ext cx="4740300" cy="16806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"/>
          <p:cNvSpPr txBox="1"/>
          <p:nvPr>
            <p:ph type="title"/>
          </p:nvPr>
        </p:nvSpPr>
        <p:spPr>
          <a:xfrm>
            <a:off x="265500" y="1438333"/>
            <a:ext cx="4045200" cy="23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</a:pPr>
            <a:r>
              <a:t/>
            </a:r>
            <a:endParaRPr b="1" sz="4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</a:pPr>
            <a:r>
              <a:t/>
            </a:r>
            <a:endParaRPr b="1" sz="4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</a:pPr>
            <a:r>
              <a:rPr b="1" i="0" lang="en-US" sz="4400" u="none">
                <a:latin typeface="Playfair Display"/>
                <a:ea typeface="Playfair Display"/>
                <a:cs typeface="Playfair Display"/>
                <a:sym typeface="Playfair Display"/>
              </a:rPr>
              <a:t>School Counselors: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3" name="Google Shape;323;p2"/>
          <p:cNvSpPr txBox="1"/>
          <p:nvPr>
            <p:ph idx="2" type="body"/>
          </p:nvPr>
        </p:nvSpPr>
        <p:spPr>
          <a:xfrm>
            <a:off x="4591450" y="965600"/>
            <a:ext cx="46008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21212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Mrs. Raines (Mrs. Anderson):  A - F </a:t>
            </a:r>
            <a:endParaRPr sz="1900">
              <a:solidFill>
                <a:srgbClr val="21212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21212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Mrs. Lakins:  G - L</a:t>
            </a:r>
            <a:endParaRPr sz="1900">
              <a:solidFill>
                <a:srgbClr val="21212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21212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Mrs. Colbow: M-R</a:t>
            </a:r>
            <a:endParaRPr b="1" sz="3600">
              <a:solidFill>
                <a:srgbClr val="21212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3600">
                <a:solidFill>
                  <a:srgbClr val="21212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Mr. Addington:  S- Z</a:t>
            </a:r>
            <a:endParaRPr sz="1900">
              <a:solidFill>
                <a:srgbClr val="21212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1900">
              <a:solidFill>
                <a:srgbClr val="21212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US" sz="2400">
                <a:solidFill>
                  <a:srgbClr val="21212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Mrs. Norman - Student Services Aide</a:t>
            </a:r>
            <a:endParaRPr>
              <a:solidFill>
                <a:srgbClr val="21212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geece84030d_3_6"/>
          <p:cNvPicPr preferRelativeResize="0"/>
          <p:nvPr/>
        </p:nvPicPr>
        <p:blipFill rotWithShape="1">
          <a:blip r:embed="rId3">
            <a:alphaModFix/>
          </a:blip>
          <a:srcRect b="0" l="27399" r="0" t="0"/>
          <a:stretch/>
        </p:blipFill>
        <p:spPr>
          <a:xfrm>
            <a:off x="68000" y="482650"/>
            <a:ext cx="9075998" cy="5221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0dc9ed779_0_772"/>
          <p:cNvSpPr txBox="1"/>
          <p:nvPr>
            <p:ph type="title"/>
          </p:nvPr>
        </p:nvSpPr>
        <p:spPr>
          <a:xfrm>
            <a:off x="533400" y="222150"/>
            <a:ext cx="51978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/>
              <a:t>Send ACT / SAT scores</a:t>
            </a:r>
            <a:endParaRPr sz="3200"/>
          </a:p>
        </p:txBody>
      </p:sp>
      <p:sp>
        <p:nvSpPr>
          <p:cNvPr id="520" name="Google Shape;520;g60dc9ed779_0_772"/>
          <p:cNvSpPr txBox="1"/>
          <p:nvPr>
            <p:ph idx="1" type="body"/>
          </p:nvPr>
        </p:nvSpPr>
        <p:spPr>
          <a:xfrm>
            <a:off x="533400" y="1513275"/>
            <a:ext cx="42426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-334327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Century Gothic"/>
              <a:buAutoNum type="arabicPeriod"/>
            </a:pPr>
            <a:r>
              <a:rPr lang="en-US">
                <a:solidFill>
                  <a:srgbClr val="212121"/>
                </a:solidFill>
              </a:rPr>
              <a:t>Sent by </a:t>
            </a:r>
            <a:r>
              <a:rPr b="1" lang="en-US" u="sng">
                <a:solidFill>
                  <a:srgbClr val="212121"/>
                </a:solidFill>
              </a:rPr>
              <a:t>the STUDENT</a:t>
            </a:r>
            <a:r>
              <a:rPr lang="en-US">
                <a:solidFill>
                  <a:srgbClr val="212121"/>
                </a:solidFill>
              </a:rPr>
              <a:t> through the ACT and/or College Board websites</a:t>
            </a:r>
            <a:endParaRPr>
              <a:solidFill>
                <a:srgbClr val="212121"/>
              </a:solidFill>
            </a:endParaRPr>
          </a:p>
          <a:p>
            <a:pPr indent="-334327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Century Gothic"/>
              <a:buAutoNum type="arabicPeriod"/>
            </a:pPr>
            <a:r>
              <a:rPr lang="en-US">
                <a:solidFill>
                  <a:srgbClr val="212121"/>
                </a:solidFill>
              </a:rPr>
              <a:t>Order scores at least 10 business days before the application deadline</a:t>
            </a:r>
            <a:endParaRPr>
              <a:solidFill>
                <a:srgbClr val="212121"/>
              </a:solidFill>
            </a:endParaRPr>
          </a:p>
          <a:p>
            <a:pPr indent="-334327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Century Gothic"/>
              <a:buAutoNum type="arabicPeriod"/>
            </a:pPr>
            <a:r>
              <a:rPr lang="en-US">
                <a:solidFill>
                  <a:srgbClr val="212121"/>
                </a:solidFill>
              </a:rPr>
              <a:t>ACT/SAT- can send up to 4 free scores sent to colleges at time of exam. Otherwise $12-13 per score</a:t>
            </a:r>
            <a:endParaRPr>
              <a:solidFill>
                <a:srgbClr val="21212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>
              <a:solidFill>
                <a:srgbClr val="21212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9999"/>
              <a:buNone/>
            </a:pPr>
            <a:r>
              <a:rPr lang="en-US">
                <a:solidFill>
                  <a:srgbClr val="212121"/>
                </a:solidFill>
              </a:rPr>
              <a:t>*Example- Student applying early action to OSU (11/1 deadline), the last date that student could test = September, in order to have scores sent by deadline</a:t>
            </a:r>
            <a:endParaRPr>
              <a:solidFill>
                <a:srgbClr val="21212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>
              <a:solidFill>
                <a:srgbClr val="21212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9999"/>
              <a:buNone/>
            </a:pPr>
            <a:r>
              <a:rPr lang="en-US">
                <a:solidFill>
                  <a:srgbClr val="212121"/>
                </a:solidFill>
              </a:rPr>
              <a:t>If not sure- call admissions offices!</a:t>
            </a:r>
            <a:endParaRPr>
              <a:solidFill>
                <a:srgbClr val="21212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72000"/>
              <a:buNone/>
            </a:pPr>
            <a:r>
              <a:t/>
            </a:r>
            <a:endParaRPr sz="2000">
              <a:solidFill>
                <a:srgbClr val="212121"/>
              </a:solidFill>
            </a:endParaRPr>
          </a:p>
        </p:txBody>
      </p:sp>
      <p:pic>
        <p:nvPicPr>
          <p:cNvPr id="521" name="Google Shape;521;g60dc9ed779_0_7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8125" y="1392024"/>
            <a:ext cx="3917274" cy="4073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91296aa5a8_0_6"/>
          <p:cNvSpPr txBox="1"/>
          <p:nvPr>
            <p:ph type="title"/>
          </p:nvPr>
        </p:nvSpPr>
        <p:spPr>
          <a:xfrm>
            <a:off x="1990050" y="937800"/>
            <a:ext cx="5032800" cy="210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Applying to College</a:t>
            </a:r>
            <a:endParaRPr sz="4800"/>
          </a:p>
        </p:txBody>
      </p:sp>
      <p:sp>
        <p:nvSpPr>
          <p:cNvPr id="528" name="Google Shape;528;g91296aa5a8_0_6"/>
          <p:cNvSpPr txBox="1"/>
          <p:nvPr>
            <p:ph idx="1" type="body"/>
          </p:nvPr>
        </p:nvSpPr>
        <p:spPr>
          <a:xfrm>
            <a:off x="449800" y="3530600"/>
            <a:ext cx="1914000" cy="26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Some colleges may be </a:t>
            </a:r>
            <a:r>
              <a:rPr b="1" lang="en-US"/>
              <a:t>“test optional”</a:t>
            </a:r>
            <a:r>
              <a:rPr lang="en-US"/>
              <a:t> this fall: ACT/SAT scores are not required as part of the application</a:t>
            </a:r>
            <a:endParaRPr/>
          </a:p>
        </p:txBody>
      </p:sp>
      <p:sp>
        <p:nvSpPr>
          <p:cNvPr id="529" name="Google Shape;529;g91296aa5a8_0_6"/>
          <p:cNvSpPr txBox="1"/>
          <p:nvPr>
            <p:ph idx="2" type="body"/>
          </p:nvPr>
        </p:nvSpPr>
        <p:spPr>
          <a:xfrm>
            <a:off x="2516200" y="3530600"/>
            <a:ext cx="1914000" cy="26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Register for in person or </a:t>
            </a:r>
            <a:r>
              <a:rPr b="1" lang="en-US"/>
              <a:t>virtual</a:t>
            </a:r>
            <a:r>
              <a:rPr lang="en-US"/>
              <a:t> college campus tours and virtual college fairs!!! This shows ‘demonstrated interest’</a:t>
            </a:r>
            <a:endParaRPr/>
          </a:p>
        </p:txBody>
      </p:sp>
      <p:sp>
        <p:nvSpPr>
          <p:cNvPr id="530" name="Google Shape;530;g91296aa5a8_0_6"/>
          <p:cNvSpPr txBox="1"/>
          <p:nvPr>
            <p:ph idx="3" type="body"/>
          </p:nvPr>
        </p:nvSpPr>
        <p:spPr>
          <a:xfrm>
            <a:off x="4582600" y="3530600"/>
            <a:ext cx="1914000" cy="26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Communicate/email with College of Admissions directly to demonstrate interest</a:t>
            </a:r>
            <a:endParaRPr/>
          </a:p>
        </p:txBody>
      </p:sp>
      <p:sp>
        <p:nvSpPr>
          <p:cNvPr id="531" name="Google Shape;531;g91296aa5a8_0_6"/>
          <p:cNvSpPr txBox="1"/>
          <p:nvPr>
            <p:ph idx="4" type="body"/>
          </p:nvPr>
        </p:nvSpPr>
        <p:spPr>
          <a:xfrm>
            <a:off x="6649000" y="3530600"/>
            <a:ext cx="1914000" cy="26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/>
              <a:t>Still look for opportunities to get involved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60dc9ed779_0_778"/>
          <p:cNvSpPr txBox="1"/>
          <p:nvPr>
            <p:ph idx="1" type="body"/>
          </p:nvPr>
        </p:nvSpPr>
        <p:spPr>
          <a:xfrm>
            <a:off x="311700" y="1958433"/>
            <a:ext cx="8520600" cy="413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12121"/>
                </a:solidFill>
              </a:rPr>
              <a:t>Be aware- many colleges today only accept a </a:t>
            </a:r>
            <a:r>
              <a:rPr b="1" lang="en-US">
                <a:solidFill>
                  <a:srgbClr val="212121"/>
                </a:solidFill>
              </a:rPr>
              <a:t>MAXIMUM</a:t>
            </a:r>
            <a:r>
              <a:rPr lang="en-US">
                <a:solidFill>
                  <a:srgbClr val="212121"/>
                </a:solidFill>
              </a:rPr>
              <a:t> of 1-2 letters. Some do not even require them</a:t>
            </a:r>
            <a:endParaRPr>
              <a:solidFill>
                <a:srgbClr val="21212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-US">
                <a:solidFill>
                  <a:srgbClr val="212121"/>
                </a:solidFill>
              </a:rPr>
              <a:t>Do not submit additional letters above the requirement. They won’t be read.</a:t>
            </a:r>
            <a:endParaRPr>
              <a:solidFill>
                <a:srgbClr val="21212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12121"/>
                </a:solidFill>
              </a:rPr>
              <a:t>Student asks teacher IN PERSON first!</a:t>
            </a:r>
            <a:endParaRPr>
              <a:solidFill>
                <a:srgbClr val="21212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-US">
                <a:solidFill>
                  <a:srgbClr val="212121"/>
                </a:solidFill>
              </a:rPr>
              <a:t>If “yes”- hand-deliver resume to teacher</a:t>
            </a:r>
            <a:endParaRPr>
              <a:solidFill>
                <a:srgbClr val="21212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12121"/>
                </a:solidFill>
              </a:rPr>
              <a:t>THEN- student must request</a:t>
            </a:r>
            <a:r>
              <a:rPr lang="en-US">
                <a:solidFill>
                  <a:srgbClr val="212121"/>
                </a:solidFill>
              </a:rPr>
              <a:t> </a:t>
            </a:r>
            <a:r>
              <a:rPr lang="en-US">
                <a:solidFill>
                  <a:srgbClr val="212121"/>
                </a:solidFill>
              </a:rPr>
              <a:t>the letter</a:t>
            </a:r>
            <a:r>
              <a:rPr lang="en-US">
                <a:solidFill>
                  <a:srgbClr val="212121"/>
                </a:solidFill>
              </a:rPr>
              <a:t> </a:t>
            </a:r>
            <a:endParaRPr>
              <a:solidFill>
                <a:srgbClr val="21212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12121"/>
                </a:solidFill>
              </a:rPr>
              <a:t>through SchooLinks</a:t>
            </a:r>
            <a:endParaRPr>
              <a:solidFill>
                <a:srgbClr val="21212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12121"/>
                </a:solidFill>
              </a:rPr>
              <a:t>Teachers submit their letters via SchooLinks</a:t>
            </a:r>
            <a:endParaRPr>
              <a:solidFill>
                <a:srgbClr val="21212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2121"/>
              </a:buClr>
              <a:buSzPts val="1800"/>
              <a:buChar char="●"/>
            </a:pPr>
            <a:r>
              <a:rPr lang="en-US">
                <a:solidFill>
                  <a:srgbClr val="212121"/>
                </a:solidFill>
              </a:rPr>
              <a:t>Letters do not have to be submitted when </a:t>
            </a:r>
            <a:endParaRPr>
              <a:solidFill>
                <a:srgbClr val="21212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12121"/>
                </a:solidFill>
              </a:rPr>
              <a:t>student submits application, but letter </a:t>
            </a:r>
            <a:endParaRPr>
              <a:solidFill>
                <a:srgbClr val="21212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12121"/>
                </a:solidFill>
              </a:rPr>
              <a:t>needs to be in by application deadline! </a:t>
            </a:r>
            <a:endParaRPr>
              <a:solidFill>
                <a:srgbClr val="21212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12121"/>
                </a:solidFill>
              </a:rPr>
              <a:t>Make sure teachers are aware of deadlines- </a:t>
            </a:r>
            <a:endParaRPr>
              <a:solidFill>
                <a:srgbClr val="21212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12121"/>
                </a:solidFill>
              </a:rPr>
              <a:t>give plenty of time!</a:t>
            </a:r>
            <a:endParaRPr>
              <a:solidFill>
                <a:srgbClr val="212121"/>
              </a:solidFill>
            </a:endParaRPr>
          </a:p>
        </p:txBody>
      </p:sp>
      <p:pic>
        <p:nvPicPr>
          <p:cNvPr id="537" name="Google Shape;537;g60dc9ed779_0_7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6000" y="3835850"/>
            <a:ext cx="2366200" cy="287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60dc9ed779_0_778"/>
          <p:cNvSpPr txBox="1"/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Letters of Recommendation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eef020b2d5_0_3"/>
          <p:cNvSpPr txBox="1"/>
          <p:nvPr>
            <p:ph type="title"/>
          </p:nvPr>
        </p:nvSpPr>
        <p:spPr>
          <a:xfrm>
            <a:off x="490250" y="705200"/>
            <a:ext cx="7379700" cy="54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November 1st </a:t>
            </a:r>
            <a:endParaRPr sz="6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400"/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October 18th </a:t>
            </a:r>
            <a:endParaRPr sz="6400"/>
          </a:p>
        </p:txBody>
      </p:sp>
      <p:sp>
        <p:nvSpPr>
          <p:cNvPr id="545" name="Google Shape;545;geef020b2d5_0_3"/>
          <p:cNvSpPr/>
          <p:nvPr/>
        </p:nvSpPr>
        <p:spPr>
          <a:xfrm rot="-2015445">
            <a:off x="3734664" y="2594238"/>
            <a:ext cx="1008030" cy="1817617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eef020b2d5_0_3"/>
          <p:cNvSpPr txBox="1"/>
          <p:nvPr/>
        </p:nvSpPr>
        <p:spPr>
          <a:xfrm>
            <a:off x="281700" y="174850"/>
            <a:ext cx="8752200" cy="12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Request minimum 10 school days before deadline. Example:</a:t>
            </a:r>
            <a:endParaRPr sz="2400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5f9ba5dd6b_2_165"/>
          <p:cNvSpPr txBox="1"/>
          <p:nvPr>
            <p:ph type="title"/>
          </p:nvPr>
        </p:nvSpPr>
        <p:spPr>
          <a:xfrm>
            <a:off x="430800" y="2519600"/>
            <a:ext cx="8282400" cy="20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7500"/>
              <a:t>ENLISTED</a:t>
            </a:r>
            <a:endParaRPr sz="75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g5f9ba5dd6b_2_829"/>
          <p:cNvPicPr preferRelativeResize="0"/>
          <p:nvPr/>
        </p:nvPicPr>
        <p:blipFill rotWithShape="1">
          <a:blip r:embed="rId3">
            <a:alphaModFix amt="60000"/>
          </a:blip>
          <a:srcRect b="0" l="35444" r="35442" t="0"/>
          <a:stretch/>
        </p:blipFill>
        <p:spPr>
          <a:xfrm>
            <a:off x="0" y="0"/>
            <a:ext cx="35126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g5f9ba5dd6b_2_829"/>
          <p:cNvSpPr txBox="1"/>
          <p:nvPr>
            <p:ph type="title"/>
          </p:nvPr>
        </p:nvSpPr>
        <p:spPr>
          <a:xfrm>
            <a:off x="311700" y="410433"/>
            <a:ext cx="2631900" cy="57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MILITARY ENLISTMENT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Army, Navy, Air Force, Marine Corps, Coast Guard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g5f9ba5dd6b_2_829"/>
          <p:cNvSpPr txBox="1"/>
          <p:nvPr>
            <p:ph idx="1" type="body"/>
          </p:nvPr>
        </p:nvSpPr>
        <p:spPr>
          <a:xfrm>
            <a:off x="4011825" y="486600"/>
            <a:ext cx="4850400" cy="56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Must be at least 17 years old (with parental consent)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Must have recruiter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Pass ASVAB at MEPS testing location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Pass MEPS physical exam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Meet with enlistment counselor to determine career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AutoNum type="arabicPeriod"/>
            </a:pPr>
            <a:r>
              <a:rPr lang="en-US"/>
              <a:t>Complete oath of enlistment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5f9ba5dd6b_2_835"/>
          <p:cNvSpPr txBox="1"/>
          <p:nvPr>
            <p:ph type="title"/>
          </p:nvPr>
        </p:nvSpPr>
        <p:spPr>
          <a:xfrm>
            <a:off x="1297500" y="201775"/>
            <a:ext cx="7038900" cy="16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800">
                <a:solidFill>
                  <a:schemeClr val="dk1"/>
                </a:solidFill>
              </a:rPr>
              <a:t>ROTC- Reserve Officers' Training Corps</a:t>
            </a:r>
            <a:endParaRPr sz="3800">
              <a:solidFill>
                <a:schemeClr val="dk1"/>
              </a:solidFill>
            </a:endParaRPr>
          </a:p>
        </p:txBody>
      </p:sp>
      <p:sp>
        <p:nvSpPr>
          <p:cNvPr id="564" name="Google Shape;564;g5f9ba5dd6b_2_835"/>
          <p:cNvSpPr txBox="1"/>
          <p:nvPr>
            <p:ph idx="1" type="body"/>
          </p:nvPr>
        </p:nvSpPr>
        <p:spPr>
          <a:xfrm>
            <a:off x="380075" y="1826875"/>
            <a:ext cx="4718400" cy="48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60000"/>
              <a:buNone/>
            </a:pPr>
            <a:r>
              <a:rPr lang="en-US" sz="2000">
                <a:solidFill>
                  <a:srgbClr val="212121"/>
                </a:solidFill>
              </a:rPr>
              <a:t>A college program offered at more than 1,000 colleges and universities across the United States. </a:t>
            </a:r>
            <a:endParaRPr sz="2000">
              <a:solidFill>
                <a:srgbClr val="21212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60000"/>
              <a:buNone/>
            </a:pPr>
            <a:r>
              <a:rPr lang="en-US" sz="2000">
                <a:solidFill>
                  <a:srgbClr val="212121"/>
                </a:solidFill>
              </a:rPr>
              <a:t>ROTC prepares young adults to become Officers in the U.S. Army.</a:t>
            </a:r>
            <a:endParaRPr sz="2000">
              <a:solidFill>
                <a:srgbClr val="21212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160000"/>
              <a:buNone/>
            </a:pPr>
            <a:r>
              <a:rPr lang="en-US" sz="2000">
                <a:solidFill>
                  <a:srgbClr val="212121"/>
                </a:solidFill>
              </a:rPr>
              <a:t>ROTC is a college elective; there is no obligation until a student’s  junior year.</a:t>
            </a:r>
            <a:endParaRPr sz="2000">
              <a:solidFill>
                <a:srgbClr val="21212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160000"/>
              <a:buNone/>
            </a:pPr>
            <a:r>
              <a:rPr lang="en-US" sz="2000">
                <a:solidFill>
                  <a:srgbClr val="212121"/>
                </a:solidFill>
              </a:rPr>
              <a:t>ROTC is not a major; almost every major is compatible with the program.</a:t>
            </a:r>
            <a:endParaRPr sz="2000">
              <a:solidFill>
                <a:srgbClr val="21212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160000"/>
              <a:buNone/>
            </a:pPr>
            <a:r>
              <a:t/>
            </a:r>
            <a:endParaRPr sz="2000">
              <a:solidFill>
                <a:srgbClr val="21212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160000"/>
              <a:buNone/>
            </a:pPr>
            <a:r>
              <a:rPr lang="en-US" sz="2000">
                <a:solidFill>
                  <a:srgbClr val="212121"/>
                </a:solidFill>
              </a:rPr>
              <a:t>There is no military obligation for service until student’s junior year in college unless an ROTC scholarship is awarded. </a:t>
            </a:r>
            <a:endParaRPr sz="2000">
              <a:solidFill>
                <a:srgbClr val="21212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66666"/>
              <a:buNone/>
            </a:pPr>
            <a:r>
              <a:t/>
            </a:r>
            <a:endParaRPr sz="1200">
              <a:solidFill>
                <a:srgbClr val="212121"/>
              </a:solidFill>
            </a:endParaRPr>
          </a:p>
        </p:txBody>
      </p:sp>
      <p:pic>
        <p:nvPicPr>
          <p:cNvPr id="565" name="Google Shape;565;g5f9ba5dd6b_2_8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300" y="2368107"/>
            <a:ext cx="3557574" cy="23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5f9ba5dd6b_2_841"/>
          <p:cNvSpPr txBox="1"/>
          <p:nvPr/>
        </p:nvSpPr>
        <p:spPr>
          <a:xfrm>
            <a:off x="0" y="0"/>
            <a:ext cx="1571700" cy="114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71" name="Google Shape;571;g5f9ba5dd6b_2_841"/>
          <p:cNvSpPr/>
          <p:nvPr/>
        </p:nvSpPr>
        <p:spPr>
          <a:xfrm rot="10800000">
            <a:off x="23787" y="379449"/>
            <a:ext cx="1501800" cy="642900"/>
          </a:xfrm>
          <a:prstGeom prst="wedgeRectCallout">
            <a:avLst>
              <a:gd fmla="val -23212" name="adj1"/>
              <a:gd fmla="val 12552" name="adj2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72" name="Google Shape;572;g5f9ba5dd6b_2_841"/>
          <p:cNvSpPr/>
          <p:nvPr/>
        </p:nvSpPr>
        <p:spPr>
          <a:xfrm rot="10800000">
            <a:off x="7654875" y="1884349"/>
            <a:ext cx="1403400" cy="408000"/>
          </a:xfrm>
          <a:prstGeom prst="wedgeRectCallout">
            <a:avLst>
              <a:gd fmla="val 23554" name="adj1"/>
              <a:gd fmla="val 20339" name="adj2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73" name="Google Shape;573;g5f9ba5dd6b_2_841"/>
          <p:cNvSpPr/>
          <p:nvPr/>
        </p:nvSpPr>
        <p:spPr>
          <a:xfrm rot="10800000">
            <a:off x="1670125" y="6091124"/>
            <a:ext cx="1019100" cy="624000"/>
          </a:xfrm>
          <a:prstGeom prst="wedgeRectCallout">
            <a:avLst>
              <a:gd fmla="val 11910" name="adj1"/>
              <a:gd fmla="val 50784" name="adj2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74" name="Google Shape;574;g5f9ba5dd6b_2_841"/>
          <p:cNvSpPr/>
          <p:nvPr/>
        </p:nvSpPr>
        <p:spPr>
          <a:xfrm rot="10800000">
            <a:off x="106412" y="2505425"/>
            <a:ext cx="958800" cy="1034700"/>
          </a:xfrm>
          <a:prstGeom prst="wedgeRectCallout">
            <a:avLst>
              <a:gd fmla="val -20420" name="adj1"/>
              <a:gd fmla="val -8978" name="adj2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75" name="Google Shape;575;g5f9ba5dd6b_2_841"/>
          <p:cNvSpPr/>
          <p:nvPr/>
        </p:nvSpPr>
        <p:spPr>
          <a:xfrm rot="10800000">
            <a:off x="137" y="1170087"/>
            <a:ext cx="1150800" cy="812700"/>
          </a:xfrm>
          <a:prstGeom prst="wedgeRectCallout">
            <a:avLst>
              <a:gd fmla="val -35752" name="adj1"/>
              <a:gd fmla="val 20081" name="adj2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76" name="Google Shape;576;g5f9ba5dd6b_2_841"/>
          <p:cNvSpPr/>
          <p:nvPr/>
        </p:nvSpPr>
        <p:spPr>
          <a:xfrm rot="10800000">
            <a:off x="88775" y="3660662"/>
            <a:ext cx="1298700" cy="624000"/>
          </a:xfrm>
          <a:prstGeom prst="wedgeRectCallout">
            <a:avLst>
              <a:gd fmla="val -14260" name="adj1"/>
              <a:gd fmla="val -2859" name="adj2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77" name="Google Shape;577;g5f9ba5dd6b_2_841"/>
          <p:cNvSpPr/>
          <p:nvPr/>
        </p:nvSpPr>
        <p:spPr>
          <a:xfrm rot="10800000">
            <a:off x="96849" y="4417962"/>
            <a:ext cx="811200" cy="908100"/>
          </a:xfrm>
          <a:prstGeom prst="wedgeRectCallout">
            <a:avLst>
              <a:gd fmla="val -53176" name="adj1"/>
              <a:gd fmla="val 20316" name="adj2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78" name="Google Shape;578;g5f9ba5dd6b_2_841"/>
          <p:cNvSpPr/>
          <p:nvPr/>
        </p:nvSpPr>
        <p:spPr>
          <a:xfrm rot="10800000">
            <a:off x="104812" y="5953250"/>
            <a:ext cx="1100100" cy="758700"/>
          </a:xfrm>
          <a:prstGeom prst="wedgeRectCallout">
            <a:avLst>
              <a:gd fmla="val -5954" name="adj1"/>
              <a:gd fmla="val 38364" name="adj2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79" name="Google Shape;579;g5f9ba5dd6b_2_841"/>
          <p:cNvSpPr/>
          <p:nvPr/>
        </p:nvSpPr>
        <p:spPr>
          <a:xfrm rot="10800000">
            <a:off x="8074075" y="3633887"/>
            <a:ext cx="958800" cy="850800"/>
          </a:xfrm>
          <a:prstGeom prst="wedgeRectCallout">
            <a:avLst>
              <a:gd fmla="val 111218" name="adj1"/>
              <a:gd fmla="val 17570" name="adj2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80" name="Google Shape;580;g5f9ba5dd6b_2_841"/>
          <p:cNvSpPr/>
          <p:nvPr/>
        </p:nvSpPr>
        <p:spPr>
          <a:xfrm rot="10800000">
            <a:off x="7597725" y="118949"/>
            <a:ext cx="1441500" cy="624000"/>
          </a:xfrm>
          <a:prstGeom prst="wedgeRectCallout">
            <a:avLst>
              <a:gd fmla="val 42438" name="adj1"/>
              <a:gd fmla="val -5662" name="adj2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81" name="Google Shape;581;g5f9ba5dd6b_2_841"/>
          <p:cNvSpPr/>
          <p:nvPr/>
        </p:nvSpPr>
        <p:spPr>
          <a:xfrm rot="10800000">
            <a:off x="7635825" y="1266900"/>
            <a:ext cx="1403400" cy="561900"/>
          </a:xfrm>
          <a:prstGeom prst="wedgeRectCallout">
            <a:avLst>
              <a:gd fmla="val 33914" name="adj1"/>
              <a:gd fmla="val 5613" name="adj2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82" name="Google Shape;582;g5f9ba5dd6b_2_841"/>
          <p:cNvSpPr/>
          <p:nvPr/>
        </p:nvSpPr>
        <p:spPr>
          <a:xfrm rot="10800000">
            <a:off x="7750050" y="2624024"/>
            <a:ext cx="1298700" cy="624000"/>
          </a:xfrm>
          <a:prstGeom prst="wedgeRectCallout">
            <a:avLst>
              <a:gd fmla="val 45893" name="adj1"/>
              <a:gd fmla="val 47322" name="adj2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83" name="Google Shape;583;g5f9ba5dd6b_2_841"/>
          <p:cNvSpPr/>
          <p:nvPr/>
        </p:nvSpPr>
        <p:spPr>
          <a:xfrm rot="10800000">
            <a:off x="7731000" y="4640674"/>
            <a:ext cx="1298700" cy="671100"/>
          </a:xfrm>
          <a:prstGeom prst="wedgeRectCallout">
            <a:avLst>
              <a:gd fmla="val 78953" name="adj1"/>
              <a:gd fmla="val 46332" name="adj2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84" name="Google Shape;584;g5f9ba5dd6b_2_841"/>
          <p:cNvSpPr/>
          <p:nvPr/>
        </p:nvSpPr>
        <p:spPr>
          <a:xfrm>
            <a:off x="5097462" y="5278437"/>
            <a:ext cx="814387" cy="585787"/>
          </a:xfrm>
          <a:custGeom>
            <a:rect b="b" l="l" r="r" t="t"/>
            <a:pathLst>
              <a:path extrusionOk="0" h="387" w="531">
                <a:moveTo>
                  <a:pt x="20" y="0"/>
                </a:moveTo>
                <a:lnTo>
                  <a:pt x="0" y="217"/>
                </a:lnTo>
                <a:lnTo>
                  <a:pt x="220" y="255"/>
                </a:lnTo>
                <a:lnTo>
                  <a:pt x="268" y="220"/>
                </a:lnTo>
                <a:lnTo>
                  <a:pt x="362" y="268"/>
                </a:lnTo>
                <a:lnTo>
                  <a:pt x="382" y="303"/>
                </a:lnTo>
                <a:lnTo>
                  <a:pt x="362" y="379"/>
                </a:lnTo>
                <a:lnTo>
                  <a:pt x="395" y="386"/>
                </a:lnTo>
                <a:lnTo>
                  <a:pt x="422" y="372"/>
                </a:lnTo>
                <a:lnTo>
                  <a:pt x="441" y="309"/>
                </a:lnTo>
                <a:lnTo>
                  <a:pt x="513" y="323"/>
                </a:lnTo>
                <a:lnTo>
                  <a:pt x="505" y="224"/>
                </a:lnTo>
                <a:lnTo>
                  <a:pt x="462" y="183"/>
                </a:lnTo>
                <a:lnTo>
                  <a:pt x="461" y="149"/>
                </a:lnTo>
                <a:lnTo>
                  <a:pt x="509" y="141"/>
                </a:lnTo>
                <a:lnTo>
                  <a:pt x="525" y="112"/>
                </a:lnTo>
                <a:lnTo>
                  <a:pt x="530" y="21"/>
                </a:lnTo>
                <a:lnTo>
                  <a:pt x="41" y="0"/>
                </a:lnTo>
                <a:lnTo>
                  <a:pt x="20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85" name="Google Shape;585;g5f9ba5dd6b_2_841"/>
          <p:cNvSpPr/>
          <p:nvPr/>
        </p:nvSpPr>
        <p:spPr>
          <a:xfrm rot="10800000">
            <a:off x="6781675" y="5516649"/>
            <a:ext cx="1298700" cy="458700"/>
          </a:xfrm>
          <a:prstGeom prst="wedgeRectCallout">
            <a:avLst>
              <a:gd fmla="val 45365" name="adj1"/>
              <a:gd fmla="val 44171" name="adj2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86" name="Google Shape;586;g5f9ba5dd6b_2_841"/>
          <p:cNvSpPr/>
          <p:nvPr/>
        </p:nvSpPr>
        <p:spPr>
          <a:xfrm>
            <a:off x="4729162" y="5588000"/>
            <a:ext cx="708025" cy="846137"/>
          </a:xfrm>
          <a:custGeom>
            <a:rect b="b" l="l" r="r" t="t"/>
            <a:pathLst>
              <a:path extrusionOk="0" h="557" w="462">
                <a:moveTo>
                  <a:pt x="6" y="231"/>
                </a:moveTo>
                <a:lnTo>
                  <a:pt x="0" y="308"/>
                </a:lnTo>
                <a:lnTo>
                  <a:pt x="88" y="313"/>
                </a:lnTo>
                <a:lnTo>
                  <a:pt x="104" y="425"/>
                </a:lnTo>
                <a:lnTo>
                  <a:pt x="212" y="431"/>
                </a:lnTo>
                <a:lnTo>
                  <a:pt x="207" y="543"/>
                </a:lnTo>
                <a:lnTo>
                  <a:pt x="273" y="556"/>
                </a:lnTo>
                <a:lnTo>
                  <a:pt x="343" y="535"/>
                </a:lnTo>
                <a:lnTo>
                  <a:pt x="358" y="521"/>
                </a:lnTo>
                <a:lnTo>
                  <a:pt x="335" y="284"/>
                </a:lnTo>
                <a:lnTo>
                  <a:pt x="399" y="235"/>
                </a:lnTo>
                <a:lnTo>
                  <a:pt x="430" y="88"/>
                </a:lnTo>
                <a:lnTo>
                  <a:pt x="461" y="51"/>
                </a:lnTo>
                <a:lnTo>
                  <a:pt x="241" y="13"/>
                </a:lnTo>
                <a:lnTo>
                  <a:pt x="139" y="0"/>
                </a:lnTo>
                <a:lnTo>
                  <a:pt x="113" y="224"/>
                </a:lnTo>
                <a:lnTo>
                  <a:pt x="6" y="231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87" name="Google Shape;587;g5f9ba5dd6b_2_841"/>
          <p:cNvSpPr txBox="1"/>
          <p:nvPr/>
        </p:nvSpPr>
        <p:spPr>
          <a:xfrm>
            <a:off x="4884737" y="5867400"/>
            <a:ext cx="381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Gallia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5f9ba5dd6b_2_841"/>
          <p:cNvSpPr txBox="1"/>
          <p:nvPr/>
        </p:nvSpPr>
        <p:spPr>
          <a:xfrm>
            <a:off x="5241925" y="5372100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Meigs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g5f9ba5dd6b_2_841"/>
          <p:cNvSpPr/>
          <p:nvPr/>
        </p:nvSpPr>
        <p:spPr>
          <a:xfrm>
            <a:off x="5765800" y="4425950"/>
            <a:ext cx="1158874" cy="823912"/>
          </a:xfrm>
          <a:custGeom>
            <a:rect b="b" l="l" r="r" t="t"/>
            <a:pathLst>
              <a:path extrusionOk="0" h="543" w="756">
                <a:moveTo>
                  <a:pt x="4" y="251"/>
                </a:moveTo>
                <a:lnTo>
                  <a:pt x="19" y="243"/>
                </a:lnTo>
                <a:lnTo>
                  <a:pt x="24" y="187"/>
                </a:lnTo>
                <a:lnTo>
                  <a:pt x="120" y="199"/>
                </a:lnTo>
                <a:lnTo>
                  <a:pt x="113" y="87"/>
                </a:lnTo>
                <a:lnTo>
                  <a:pt x="241" y="79"/>
                </a:lnTo>
                <a:lnTo>
                  <a:pt x="348" y="84"/>
                </a:lnTo>
                <a:lnTo>
                  <a:pt x="347" y="0"/>
                </a:lnTo>
                <a:lnTo>
                  <a:pt x="470" y="68"/>
                </a:lnTo>
                <a:lnTo>
                  <a:pt x="519" y="73"/>
                </a:lnTo>
                <a:lnTo>
                  <a:pt x="518" y="52"/>
                </a:lnTo>
                <a:lnTo>
                  <a:pt x="550" y="52"/>
                </a:lnTo>
                <a:lnTo>
                  <a:pt x="551" y="81"/>
                </a:lnTo>
                <a:lnTo>
                  <a:pt x="754" y="82"/>
                </a:lnTo>
                <a:lnTo>
                  <a:pt x="755" y="125"/>
                </a:lnTo>
                <a:lnTo>
                  <a:pt x="661" y="237"/>
                </a:lnTo>
                <a:lnTo>
                  <a:pt x="571" y="317"/>
                </a:lnTo>
                <a:lnTo>
                  <a:pt x="450" y="367"/>
                </a:lnTo>
                <a:lnTo>
                  <a:pt x="368" y="300"/>
                </a:lnTo>
                <a:lnTo>
                  <a:pt x="336" y="313"/>
                </a:lnTo>
                <a:lnTo>
                  <a:pt x="273" y="378"/>
                </a:lnTo>
                <a:lnTo>
                  <a:pt x="242" y="472"/>
                </a:lnTo>
                <a:lnTo>
                  <a:pt x="172" y="464"/>
                </a:lnTo>
                <a:lnTo>
                  <a:pt x="110" y="542"/>
                </a:lnTo>
                <a:lnTo>
                  <a:pt x="113" y="465"/>
                </a:lnTo>
                <a:lnTo>
                  <a:pt x="38" y="459"/>
                </a:lnTo>
                <a:lnTo>
                  <a:pt x="33" y="425"/>
                </a:lnTo>
                <a:lnTo>
                  <a:pt x="0" y="405"/>
                </a:lnTo>
                <a:lnTo>
                  <a:pt x="4" y="251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90" name="Google Shape;590;g5f9ba5dd6b_2_841"/>
          <p:cNvSpPr/>
          <p:nvPr/>
        </p:nvSpPr>
        <p:spPr>
          <a:xfrm>
            <a:off x="6207125" y="360362"/>
            <a:ext cx="658812" cy="520699"/>
          </a:xfrm>
          <a:custGeom>
            <a:rect b="b" l="l" r="r" t="t"/>
            <a:pathLst>
              <a:path extrusionOk="0" h="342" w="429">
                <a:moveTo>
                  <a:pt x="0" y="273"/>
                </a:moveTo>
                <a:lnTo>
                  <a:pt x="0" y="336"/>
                </a:lnTo>
                <a:lnTo>
                  <a:pt x="89" y="341"/>
                </a:lnTo>
                <a:lnTo>
                  <a:pt x="172" y="340"/>
                </a:lnTo>
                <a:lnTo>
                  <a:pt x="176" y="248"/>
                </a:lnTo>
                <a:lnTo>
                  <a:pt x="346" y="239"/>
                </a:lnTo>
                <a:lnTo>
                  <a:pt x="349" y="154"/>
                </a:lnTo>
                <a:lnTo>
                  <a:pt x="426" y="153"/>
                </a:lnTo>
                <a:lnTo>
                  <a:pt x="428" y="0"/>
                </a:lnTo>
                <a:lnTo>
                  <a:pt x="342" y="29"/>
                </a:lnTo>
                <a:lnTo>
                  <a:pt x="291" y="80"/>
                </a:lnTo>
                <a:lnTo>
                  <a:pt x="132" y="124"/>
                </a:lnTo>
                <a:lnTo>
                  <a:pt x="0" y="273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91" name="Google Shape;591;g5f9ba5dd6b_2_841"/>
          <p:cNvSpPr/>
          <p:nvPr/>
        </p:nvSpPr>
        <p:spPr>
          <a:xfrm>
            <a:off x="5537200" y="774700"/>
            <a:ext cx="828675" cy="660400"/>
          </a:xfrm>
          <a:custGeom>
            <a:rect b="b" l="l" r="r" t="t"/>
            <a:pathLst>
              <a:path extrusionOk="0" h="436" w="540">
                <a:moveTo>
                  <a:pt x="8" y="175"/>
                </a:moveTo>
                <a:lnTo>
                  <a:pt x="0" y="342"/>
                </a:lnTo>
                <a:lnTo>
                  <a:pt x="94" y="340"/>
                </a:lnTo>
                <a:lnTo>
                  <a:pt x="95" y="430"/>
                </a:lnTo>
                <a:lnTo>
                  <a:pt x="271" y="435"/>
                </a:lnTo>
                <a:lnTo>
                  <a:pt x="381" y="426"/>
                </a:lnTo>
                <a:lnTo>
                  <a:pt x="344" y="329"/>
                </a:lnTo>
                <a:lnTo>
                  <a:pt x="525" y="333"/>
                </a:lnTo>
                <a:lnTo>
                  <a:pt x="539" y="235"/>
                </a:lnTo>
                <a:lnTo>
                  <a:pt x="526" y="68"/>
                </a:lnTo>
                <a:lnTo>
                  <a:pt x="437" y="63"/>
                </a:lnTo>
                <a:lnTo>
                  <a:pt x="437" y="0"/>
                </a:lnTo>
                <a:lnTo>
                  <a:pt x="273" y="141"/>
                </a:lnTo>
                <a:lnTo>
                  <a:pt x="174" y="179"/>
                </a:lnTo>
                <a:lnTo>
                  <a:pt x="8" y="175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92" name="Google Shape;592;g5f9ba5dd6b_2_841"/>
          <p:cNvSpPr txBox="1"/>
          <p:nvPr/>
        </p:nvSpPr>
        <p:spPr>
          <a:xfrm>
            <a:off x="5634037" y="1263650"/>
            <a:ext cx="5541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Cuyahoga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g5f9ba5dd6b_2_841"/>
          <p:cNvSpPr txBox="1"/>
          <p:nvPr/>
        </p:nvSpPr>
        <p:spPr>
          <a:xfrm>
            <a:off x="5635625" y="1187450"/>
            <a:ext cx="5334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94" name="Google Shape;594;g5f9ba5dd6b_2_841"/>
          <p:cNvSpPr/>
          <p:nvPr/>
        </p:nvSpPr>
        <p:spPr>
          <a:xfrm>
            <a:off x="6865937" y="119062"/>
            <a:ext cx="681037" cy="874712"/>
          </a:xfrm>
          <a:custGeom>
            <a:rect b="b" l="l" r="r" t="t"/>
            <a:pathLst>
              <a:path extrusionOk="0" h="576" w="445">
                <a:moveTo>
                  <a:pt x="2" y="143"/>
                </a:moveTo>
                <a:lnTo>
                  <a:pt x="0" y="296"/>
                </a:lnTo>
                <a:lnTo>
                  <a:pt x="13" y="575"/>
                </a:lnTo>
                <a:lnTo>
                  <a:pt x="444" y="571"/>
                </a:lnTo>
                <a:lnTo>
                  <a:pt x="432" y="153"/>
                </a:lnTo>
                <a:lnTo>
                  <a:pt x="424" y="0"/>
                </a:lnTo>
                <a:lnTo>
                  <a:pt x="325" y="17"/>
                </a:lnTo>
                <a:lnTo>
                  <a:pt x="2" y="143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95" name="Google Shape;595;g5f9ba5dd6b_2_841"/>
          <p:cNvSpPr txBox="1"/>
          <p:nvPr/>
        </p:nvSpPr>
        <p:spPr>
          <a:xfrm>
            <a:off x="6938962" y="465137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Ashtabula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g5f9ba5dd6b_2_841"/>
          <p:cNvSpPr/>
          <p:nvPr/>
        </p:nvSpPr>
        <p:spPr>
          <a:xfrm>
            <a:off x="6880225" y="987425"/>
            <a:ext cx="690562" cy="693737"/>
          </a:xfrm>
          <a:custGeom>
            <a:rect b="b" l="l" r="r" t="t"/>
            <a:pathLst>
              <a:path extrusionOk="0" h="448" w="450">
                <a:moveTo>
                  <a:pt x="0" y="4"/>
                </a:moveTo>
                <a:lnTo>
                  <a:pt x="3" y="171"/>
                </a:lnTo>
                <a:lnTo>
                  <a:pt x="16" y="444"/>
                </a:lnTo>
                <a:lnTo>
                  <a:pt x="449" y="447"/>
                </a:lnTo>
                <a:lnTo>
                  <a:pt x="437" y="20"/>
                </a:lnTo>
                <a:lnTo>
                  <a:pt x="431" y="0"/>
                </a:lnTo>
                <a:lnTo>
                  <a:pt x="0" y="4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97" name="Google Shape;597;g5f9ba5dd6b_2_841"/>
          <p:cNvSpPr/>
          <p:nvPr/>
        </p:nvSpPr>
        <p:spPr>
          <a:xfrm>
            <a:off x="6626225" y="3454400"/>
            <a:ext cx="733425" cy="592137"/>
          </a:xfrm>
          <a:custGeom>
            <a:rect b="b" l="l" r="r" t="t"/>
            <a:pathLst>
              <a:path extrusionOk="0" h="390" w="478">
                <a:moveTo>
                  <a:pt x="0" y="0"/>
                </a:moveTo>
                <a:lnTo>
                  <a:pt x="1" y="273"/>
                </a:lnTo>
                <a:lnTo>
                  <a:pt x="3" y="371"/>
                </a:lnTo>
                <a:lnTo>
                  <a:pt x="375" y="389"/>
                </a:lnTo>
                <a:lnTo>
                  <a:pt x="390" y="298"/>
                </a:lnTo>
                <a:lnTo>
                  <a:pt x="426" y="290"/>
                </a:lnTo>
                <a:lnTo>
                  <a:pt x="444" y="165"/>
                </a:lnTo>
                <a:lnTo>
                  <a:pt x="477" y="18"/>
                </a:lnTo>
                <a:lnTo>
                  <a:pt x="323" y="8"/>
                </a:lnTo>
                <a:lnTo>
                  <a:pt x="0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98" name="Google Shape;598;g5f9ba5dd6b_2_841"/>
          <p:cNvSpPr txBox="1"/>
          <p:nvPr/>
        </p:nvSpPr>
        <p:spPr>
          <a:xfrm>
            <a:off x="6726237" y="3578225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Belmont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g5f9ba5dd6b_2_841"/>
          <p:cNvSpPr/>
          <p:nvPr/>
        </p:nvSpPr>
        <p:spPr>
          <a:xfrm>
            <a:off x="3327400" y="2859087"/>
            <a:ext cx="544512" cy="762000"/>
          </a:xfrm>
          <a:custGeom>
            <a:rect b="b" l="l" r="r" t="t"/>
            <a:pathLst>
              <a:path extrusionOk="0" h="502" w="355">
                <a:moveTo>
                  <a:pt x="33" y="14"/>
                </a:moveTo>
                <a:lnTo>
                  <a:pt x="0" y="340"/>
                </a:lnTo>
                <a:lnTo>
                  <a:pt x="52" y="348"/>
                </a:lnTo>
                <a:lnTo>
                  <a:pt x="41" y="495"/>
                </a:lnTo>
                <a:lnTo>
                  <a:pt x="322" y="501"/>
                </a:lnTo>
                <a:lnTo>
                  <a:pt x="354" y="495"/>
                </a:lnTo>
                <a:lnTo>
                  <a:pt x="354" y="453"/>
                </a:lnTo>
                <a:lnTo>
                  <a:pt x="353" y="327"/>
                </a:lnTo>
                <a:lnTo>
                  <a:pt x="285" y="320"/>
                </a:lnTo>
                <a:lnTo>
                  <a:pt x="286" y="84"/>
                </a:lnTo>
                <a:lnTo>
                  <a:pt x="280" y="0"/>
                </a:lnTo>
                <a:lnTo>
                  <a:pt x="128" y="7"/>
                </a:lnTo>
                <a:lnTo>
                  <a:pt x="33" y="14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00" name="Google Shape;600;g5f9ba5dd6b_2_841"/>
          <p:cNvSpPr/>
          <p:nvPr/>
        </p:nvSpPr>
        <p:spPr>
          <a:xfrm>
            <a:off x="2230437" y="5159375"/>
            <a:ext cx="457200" cy="893762"/>
          </a:xfrm>
          <a:custGeom>
            <a:rect b="b" l="l" r="r" t="t"/>
            <a:pathLst>
              <a:path extrusionOk="0" h="589" w="299">
                <a:moveTo>
                  <a:pt x="2" y="55"/>
                </a:moveTo>
                <a:lnTo>
                  <a:pt x="29" y="70"/>
                </a:lnTo>
                <a:lnTo>
                  <a:pt x="0" y="306"/>
                </a:lnTo>
                <a:lnTo>
                  <a:pt x="73" y="495"/>
                </a:lnTo>
                <a:lnTo>
                  <a:pt x="73" y="530"/>
                </a:lnTo>
                <a:lnTo>
                  <a:pt x="238" y="588"/>
                </a:lnTo>
                <a:lnTo>
                  <a:pt x="298" y="17"/>
                </a:lnTo>
                <a:lnTo>
                  <a:pt x="282" y="17"/>
                </a:lnTo>
                <a:lnTo>
                  <a:pt x="51" y="0"/>
                </a:lnTo>
                <a:lnTo>
                  <a:pt x="2" y="55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01" name="Google Shape;601;g5f9ba5dd6b_2_841"/>
          <p:cNvSpPr txBox="1"/>
          <p:nvPr/>
        </p:nvSpPr>
        <p:spPr>
          <a:xfrm>
            <a:off x="2163762" y="5613400"/>
            <a:ext cx="5748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Clermont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g5f9ba5dd6b_2_841"/>
          <p:cNvSpPr/>
          <p:nvPr/>
        </p:nvSpPr>
        <p:spPr>
          <a:xfrm>
            <a:off x="1503362" y="4559300"/>
            <a:ext cx="706438" cy="557212"/>
          </a:xfrm>
          <a:custGeom>
            <a:rect b="b" l="l" r="r" t="t"/>
            <a:pathLst>
              <a:path extrusionOk="0" h="366" w="461">
                <a:moveTo>
                  <a:pt x="6" y="25"/>
                </a:moveTo>
                <a:lnTo>
                  <a:pt x="6" y="79"/>
                </a:lnTo>
                <a:lnTo>
                  <a:pt x="0" y="344"/>
                </a:lnTo>
                <a:lnTo>
                  <a:pt x="254" y="341"/>
                </a:lnTo>
                <a:lnTo>
                  <a:pt x="445" y="365"/>
                </a:lnTo>
                <a:lnTo>
                  <a:pt x="460" y="45"/>
                </a:lnTo>
                <a:lnTo>
                  <a:pt x="444" y="44"/>
                </a:lnTo>
                <a:lnTo>
                  <a:pt x="445" y="4"/>
                </a:lnTo>
                <a:lnTo>
                  <a:pt x="322" y="0"/>
                </a:lnTo>
                <a:lnTo>
                  <a:pt x="322" y="22"/>
                </a:lnTo>
                <a:lnTo>
                  <a:pt x="6" y="25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03" name="Google Shape;603;g5f9ba5dd6b_2_841"/>
          <p:cNvSpPr txBox="1"/>
          <p:nvPr/>
        </p:nvSpPr>
        <p:spPr>
          <a:xfrm>
            <a:off x="1830387" y="4892675"/>
            <a:ext cx="381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Butler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g5f9ba5dd6b_2_841"/>
          <p:cNvSpPr/>
          <p:nvPr/>
        </p:nvSpPr>
        <p:spPr>
          <a:xfrm>
            <a:off x="1512887" y="3940175"/>
            <a:ext cx="485775" cy="660400"/>
          </a:xfrm>
          <a:custGeom>
            <a:rect b="b" l="l" r="r" t="t"/>
            <a:pathLst>
              <a:path extrusionOk="0" h="435" w="317">
                <a:moveTo>
                  <a:pt x="8" y="0"/>
                </a:moveTo>
                <a:lnTo>
                  <a:pt x="4" y="237"/>
                </a:lnTo>
                <a:lnTo>
                  <a:pt x="0" y="434"/>
                </a:lnTo>
                <a:lnTo>
                  <a:pt x="316" y="431"/>
                </a:lnTo>
                <a:lnTo>
                  <a:pt x="316" y="409"/>
                </a:lnTo>
                <a:lnTo>
                  <a:pt x="311" y="20"/>
                </a:lnTo>
                <a:lnTo>
                  <a:pt x="8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05" name="Google Shape;605;g5f9ba5dd6b_2_841"/>
          <p:cNvSpPr txBox="1"/>
          <p:nvPr/>
        </p:nvSpPr>
        <p:spPr>
          <a:xfrm>
            <a:off x="1431925" y="3921125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06" name="Google Shape;606;g5f9ba5dd6b_2_841"/>
          <p:cNvSpPr/>
          <p:nvPr/>
        </p:nvSpPr>
        <p:spPr>
          <a:xfrm>
            <a:off x="1524000" y="3151187"/>
            <a:ext cx="563562" cy="820737"/>
          </a:xfrm>
          <a:custGeom>
            <a:rect b="b" l="l" r="r" t="t"/>
            <a:pathLst>
              <a:path extrusionOk="0" h="540" w="367">
                <a:moveTo>
                  <a:pt x="14" y="2"/>
                </a:moveTo>
                <a:lnTo>
                  <a:pt x="14" y="52"/>
                </a:lnTo>
                <a:lnTo>
                  <a:pt x="2" y="415"/>
                </a:lnTo>
                <a:lnTo>
                  <a:pt x="0" y="519"/>
                </a:lnTo>
                <a:lnTo>
                  <a:pt x="303" y="539"/>
                </a:lnTo>
                <a:lnTo>
                  <a:pt x="360" y="526"/>
                </a:lnTo>
                <a:lnTo>
                  <a:pt x="366" y="190"/>
                </a:lnTo>
                <a:lnTo>
                  <a:pt x="358" y="0"/>
                </a:lnTo>
                <a:lnTo>
                  <a:pt x="342" y="7"/>
                </a:lnTo>
                <a:lnTo>
                  <a:pt x="14" y="2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07" name="Google Shape;607;g5f9ba5dd6b_2_841"/>
          <p:cNvSpPr txBox="1"/>
          <p:nvPr/>
        </p:nvSpPr>
        <p:spPr>
          <a:xfrm>
            <a:off x="1611312" y="3719512"/>
            <a:ext cx="381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Darke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g5f9ba5dd6b_2_841"/>
          <p:cNvSpPr/>
          <p:nvPr/>
        </p:nvSpPr>
        <p:spPr>
          <a:xfrm>
            <a:off x="2593975" y="5183187"/>
            <a:ext cx="558800" cy="1119188"/>
          </a:xfrm>
          <a:custGeom>
            <a:rect b="b" l="l" r="r" t="t"/>
            <a:pathLst>
              <a:path extrusionOk="0" h="737" w="364">
                <a:moveTo>
                  <a:pt x="60" y="0"/>
                </a:moveTo>
                <a:lnTo>
                  <a:pt x="0" y="573"/>
                </a:lnTo>
                <a:lnTo>
                  <a:pt x="82" y="567"/>
                </a:lnTo>
                <a:lnTo>
                  <a:pt x="142" y="602"/>
                </a:lnTo>
                <a:lnTo>
                  <a:pt x="270" y="722"/>
                </a:lnTo>
                <a:lnTo>
                  <a:pt x="324" y="736"/>
                </a:lnTo>
                <a:lnTo>
                  <a:pt x="363" y="288"/>
                </a:lnTo>
                <a:lnTo>
                  <a:pt x="149" y="286"/>
                </a:lnTo>
                <a:lnTo>
                  <a:pt x="168" y="7"/>
                </a:lnTo>
                <a:lnTo>
                  <a:pt x="60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09" name="Google Shape;609;g5f9ba5dd6b_2_841"/>
          <p:cNvSpPr txBox="1"/>
          <p:nvPr/>
        </p:nvSpPr>
        <p:spPr>
          <a:xfrm>
            <a:off x="2681287" y="5734050"/>
            <a:ext cx="4143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Brown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g5f9ba5dd6b_2_841"/>
          <p:cNvSpPr/>
          <p:nvPr/>
        </p:nvSpPr>
        <p:spPr>
          <a:xfrm>
            <a:off x="3090862" y="5545137"/>
            <a:ext cx="663575" cy="827087"/>
          </a:xfrm>
          <a:custGeom>
            <a:rect b="b" l="l" r="r" t="t"/>
            <a:pathLst>
              <a:path extrusionOk="0" h="545" w="433">
                <a:moveTo>
                  <a:pt x="39" y="48"/>
                </a:moveTo>
                <a:lnTo>
                  <a:pt x="0" y="495"/>
                </a:lnTo>
                <a:lnTo>
                  <a:pt x="38" y="509"/>
                </a:lnTo>
                <a:lnTo>
                  <a:pt x="59" y="495"/>
                </a:lnTo>
                <a:lnTo>
                  <a:pt x="87" y="453"/>
                </a:lnTo>
                <a:lnTo>
                  <a:pt x="173" y="433"/>
                </a:lnTo>
                <a:lnTo>
                  <a:pt x="319" y="482"/>
                </a:lnTo>
                <a:lnTo>
                  <a:pt x="394" y="544"/>
                </a:lnTo>
                <a:lnTo>
                  <a:pt x="432" y="525"/>
                </a:lnTo>
                <a:lnTo>
                  <a:pt x="427" y="63"/>
                </a:lnTo>
                <a:lnTo>
                  <a:pt x="378" y="7"/>
                </a:lnTo>
                <a:lnTo>
                  <a:pt x="321" y="0"/>
                </a:lnTo>
                <a:lnTo>
                  <a:pt x="132" y="48"/>
                </a:lnTo>
                <a:lnTo>
                  <a:pt x="39" y="48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11" name="Google Shape;611;g5f9ba5dd6b_2_841"/>
          <p:cNvSpPr txBox="1"/>
          <p:nvPr/>
        </p:nvSpPr>
        <p:spPr>
          <a:xfrm>
            <a:off x="3228975" y="5837237"/>
            <a:ext cx="4365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Adams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g5f9ba5dd6b_2_841"/>
          <p:cNvSpPr/>
          <p:nvPr/>
        </p:nvSpPr>
        <p:spPr>
          <a:xfrm>
            <a:off x="3746500" y="5645150"/>
            <a:ext cx="876300" cy="784223"/>
          </a:xfrm>
          <a:custGeom>
            <a:rect b="b" l="l" r="r" t="t"/>
            <a:pathLst>
              <a:path extrusionOk="0" h="517" w="572">
                <a:moveTo>
                  <a:pt x="0" y="0"/>
                </a:moveTo>
                <a:lnTo>
                  <a:pt x="48" y="8"/>
                </a:lnTo>
                <a:lnTo>
                  <a:pt x="43" y="49"/>
                </a:lnTo>
                <a:lnTo>
                  <a:pt x="430" y="69"/>
                </a:lnTo>
                <a:lnTo>
                  <a:pt x="479" y="76"/>
                </a:lnTo>
                <a:lnTo>
                  <a:pt x="474" y="174"/>
                </a:lnTo>
                <a:lnTo>
                  <a:pt x="571" y="186"/>
                </a:lnTo>
                <a:lnTo>
                  <a:pt x="534" y="381"/>
                </a:lnTo>
                <a:lnTo>
                  <a:pt x="469" y="375"/>
                </a:lnTo>
                <a:lnTo>
                  <a:pt x="492" y="480"/>
                </a:lnTo>
                <a:lnTo>
                  <a:pt x="432" y="516"/>
                </a:lnTo>
                <a:lnTo>
                  <a:pt x="389" y="487"/>
                </a:lnTo>
                <a:lnTo>
                  <a:pt x="346" y="319"/>
                </a:lnTo>
                <a:lnTo>
                  <a:pt x="226" y="355"/>
                </a:lnTo>
                <a:lnTo>
                  <a:pt x="146" y="403"/>
                </a:lnTo>
                <a:lnTo>
                  <a:pt x="113" y="460"/>
                </a:lnTo>
                <a:lnTo>
                  <a:pt x="5" y="461"/>
                </a:lnTo>
                <a:lnTo>
                  <a:pt x="0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13" name="Google Shape;613;g5f9ba5dd6b_2_841"/>
          <p:cNvSpPr txBox="1"/>
          <p:nvPr/>
        </p:nvSpPr>
        <p:spPr>
          <a:xfrm>
            <a:off x="3700462" y="5722937"/>
            <a:ext cx="417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Scioto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g5f9ba5dd6b_2_841"/>
          <p:cNvSpPr/>
          <p:nvPr/>
        </p:nvSpPr>
        <p:spPr>
          <a:xfrm>
            <a:off x="4408487" y="5926137"/>
            <a:ext cx="739775" cy="808037"/>
          </a:xfrm>
          <a:custGeom>
            <a:rect b="b" l="l" r="r" t="t"/>
            <a:pathLst>
              <a:path extrusionOk="0" h="533" w="483">
                <a:moveTo>
                  <a:pt x="0" y="331"/>
                </a:moveTo>
                <a:lnTo>
                  <a:pt x="60" y="295"/>
                </a:lnTo>
                <a:lnTo>
                  <a:pt x="37" y="190"/>
                </a:lnTo>
                <a:lnTo>
                  <a:pt x="102" y="196"/>
                </a:lnTo>
                <a:lnTo>
                  <a:pt x="139" y="0"/>
                </a:lnTo>
                <a:lnTo>
                  <a:pt x="215" y="8"/>
                </a:lnTo>
                <a:lnTo>
                  <a:pt x="209" y="85"/>
                </a:lnTo>
                <a:lnTo>
                  <a:pt x="297" y="90"/>
                </a:lnTo>
                <a:lnTo>
                  <a:pt x="313" y="202"/>
                </a:lnTo>
                <a:lnTo>
                  <a:pt x="421" y="208"/>
                </a:lnTo>
                <a:lnTo>
                  <a:pt x="416" y="320"/>
                </a:lnTo>
                <a:lnTo>
                  <a:pt x="482" y="333"/>
                </a:lnTo>
                <a:lnTo>
                  <a:pt x="445" y="480"/>
                </a:lnTo>
                <a:lnTo>
                  <a:pt x="288" y="524"/>
                </a:lnTo>
                <a:lnTo>
                  <a:pt x="217" y="532"/>
                </a:lnTo>
                <a:lnTo>
                  <a:pt x="147" y="420"/>
                </a:lnTo>
                <a:lnTo>
                  <a:pt x="92" y="365"/>
                </a:lnTo>
                <a:lnTo>
                  <a:pt x="0" y="331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15" name="Google Shape;615;g5f9ba5dd6b_2_841"/>
          <p:cNvSpPr txBox="1"/>
          <p:nvPr/>
        </p:nvSpPr>
        <p:spPr>
          <a:xfrm>
            <a:off x="4708525" y="6543675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16" name="Google Shape;616;g5f9ba5dd6b_2_841"/>
          <p:cNvSpPr/>
          <p:nvPr/>
        </p:nvSpPr>
        <p:spPr>
          <a:xfrm>
            <a:off x="2184400" y="4565650"/>
            <a:ext cx="533400" cy="619125"/>
          </a:xfrm>
          <a:custGeom>
            <a:rect b="b" l="l" r="r" t="t"/>
            <a:pathLst>
              <a:path extrusionOk="0" h="408" w="348">
                <a:moveTo>
                  <a:pt x="1" y="0"/>
                </a:moveTo>
                <a:lnTo>
                  <a:pt x="0" y="40"/>
                </a:lnTo>
                <a:lnTo>
                  <a:pt x="16" y="41"/>
                </a:lnTo>
                <a:lnTo>
                  <a:pt x="1" y="361"/>
                </a:lnTo>
                <a:lnTo>
                  <a:pt x="82" y="363"/>
                </a:lnTo>
                <a:lnTo>
                  <a:pt x="81" y="390"/>
                </a:lnTo>
                <a:lnTo>
                  <a:pt x="312" y="407"/>
                </a:lnTo>
                <a:lnTo>
                  <a:pt x="347" y="22"/>
                </a:lnTo>
                <a:lnTo>
                  <a:pt x="209" y="14"/>
                </a:lnTo>
                <a:lnTo>
                  <a:pt x="1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17" name="Google Shape;617;g5f9ba5dd6b_2_841"/>
          <p:cNvSpPr txBox="1"/>
          <p:nvPr/>
        </p:nvSpPr>
        <p:spPr>
          <a:xfrm>
            <a:off x="2193925" y="4546600"/>
            <a:ext cx="381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18" name="Google Shape;618;g5f9ba5dd6b_2_841"/>
          <p:cNvSpPr/>
          <p:nvPr/>
        </p:nvSpPr>
        <p:spPr>
          <a:xfrm>
            <a:off x="2662237" y="4600575"/>
            <a:ext cx="644525" cy="628650"/>
          </a:xfrm>
          <a:custGeom>
            <a:rect b="b" l="l" r="r" t="t"/>
            <a:pathLst>
              <a:path extrusionOk="0" h="414" w="421">
                <a:moveTo>
                  <a:pt x="35" y="0"/>
                </a:moveTo>
                <a:lnTo>
                  <a:pt x="0" y="384"/>
                </a:lnTo>
                <a:lnTo>
                  <a:pt x="16" y="384"/>
                </a:lnTo>
                <a:lnTo>
                  <a:pt x="124" y="391"/>
                </a:lnTo>
                <a:lnTo>
                  <a:pt x="176" y="393"/>
                </a:lnTo>
                <a:lnTo>
                  <a:pt x="177" y="413"/>
                </a:lnTo>
                <a:lnTo>
                  <a:pt x="188" y="413"/>
                </a:lnTo>
                <a:lnTo>
                  <a:pt x="203" y="406"/>
                </a:lnTo>
                <a:lnTo>
                  <a:pt x="204" y="378"/>
                </a:lnTo>
                <a:lnTo>
                  <a:pt x="403" y="239"/>
                </a:lnTo>
                <a:lnTo>
                  <a:pt x="420" y="45"/>
                </a:lnTo>
                <a:lnTo>
                  <a:pt x="334" y="38"/>
                </a:lnTo>
                <a:lnTo>
                  <a:pt x="35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19" name="Google Shape;619;g5f9ba5dd6b_2_841"/>
          <p:cNvSpPr txBox="1"/>
          <p:nvPr/>
        </p:nvSpPr>
        <p:spPr>
          <a:xfrm>
            <a:off x="2736850" y="4791075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Clinton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g5f9ba5dd6b_2_841"/>
          <p:cNvSpPr/>
          <p:nvPr/>
        </p:nvSpPr>
        <p:spPr>
          <a:xfrm>
            <a:off x="2822575" y="4965700"/>
            <a:ext cx="795337" cy="657225"/>
          </a:xfrm>
          <a:custGeom>
            <a:rect b="b" l="l" r="r" t="t"/>
            <a:pathLst>
              <a:path extrusionOk="0" h="433" w="518">
                <a:moveTo>
                  <a:pt x="19" y="152"/>
                </a:moveTo>
                <a:lnTo>
                  <a:pt x="0" y="430"/>
                </a:lnTo>
                <a:lnTo>
                  <a:pt x="214" y="432"/>
                </a:lnTo>
                <a:lnTo>
                  <a:pt x="307" y="432"/>
                </a:lnTo>
                <a:lnTo>
                  <a:pt x="496" y="384"/>
                </a:lnTo>
                <a:lnTo>
                  <a:pt x="516" y="217"/>
                </a:lnTo>
                <a:lnTo>
                  <a:pt x="517" y="147"/>
                </a:lnTo>
                <a:lnTo>
                  <a:pt x="485" y="154"/>
                </a:lnTo>
                <a:lnTo>
                  <a:pt x="474" y="119"/>
                </a:lnTo>
                <a:lnTo>
                  <a:pt x="501" y="2"/>
                </a:lnTo>
                <a:lnTo>
                  <a:pt x="298" y="0"/>
                </a:lnTo>
                <a:lnTo>
                  <a:pt x="99" y="139"/>
                </a:lnTo>
                <a:lnTo>
                  <a:pt x="98" y="167"/>
                </a:lnTo>
                <a:lnTo>
                  <a:pt x="83" y="174"/>
                </a:lnTo>
                <a:lnTo>
                  <a:pt x="72" y="174"/>
                </a:lnTo>
                <a:lnTo>
                  <a:pt x="71" y="154"/>
                </a:lnTo>
                <a:lnTo>
                  <a:pt x="19" y="152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21" name="Google Shape;621;g5f9ba5dd6b_2_841"/>
          <p:cNvSpPr txBox="1"/>
          <p:nvPr/>
        </p:nvSpPr>
        <p:spPr>
          <a:xfrm>
            <a:off x="3006725" y="5229225"/>
            <a:ext cx="5001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Highland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g5f9ba5dd6b_2_841"/>
          <p:cNvSpPr/>
          <p:nvPr/>
        </p:nvSpPr>
        <p:spPr>
          <a:xfrm>
            <a:off x="3582987" y="5294312"/>
            <a:ext cx="855662" cy="455612"/>
          </a:xfrm>
          <a:custGeom>
            <a:rect b="b" l="l" r="r" t="t"/>
            <a:pathLst>
              <a:path extrusionOk="0" h="300" w="558">
                <a:moveTo>
                  <a:pt x="20" y="0"/>
                </a:moveTo>
                <a:lnTo>
                  <a:pt x="0" y="167"/>
                </a:lnTo>
                <a:lnTo>
                  <a:pt x="57" y="174"/>
                </a:lnTo>
                <a:lnTo>
                  <a:pt x="106" y="230"/>
                </a:lnTo>
                <a:lnTo>
                  <a:pt x="154" y="238"/>
                </a:lnTo>
                <a:lnTo>
                  <a:pt x="149" y="279"/>
                </a:lnTo>
                <a:lnTo>
                  <a:pt x="536" y="299"/>
                </a:lnTo>
                <a:lnTo>
                  <a:pt x="557" y="34"/>
                </a:lnTo>
                <a:lnTo>
                  <a:pt x="20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23" name="Google Shape;623;g5f9ba5dd6b_2_841"/>
          <p:cNvSpPr txBox="1"/>
          <p:nvPr/>
        </p:nvSpPr>
        <p:spPr>
          <a:xfrm>
            <a:off x="3565525" y="5308600"/>
            <a:ext cx="3048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24" name="Google Shape;624;g5f9ba5dd6b_2_841"/>
          <p:cNvSpPr/>
          <p:nvPr/>
        </p:nvSpPr>
        <p:spPr>
          <a:xfrm>
            <a:off x="4405312" y="5262562"/>
            <a:ext cx="552450" cy="676275"/>
          </a:xfrm>
          <a:custGeom>
            <a:rect b="b" l="l" r="r" t="t"/>
            <a:pathLst>
              <a:path extrusionOk="0" h="446" w="360">
                <a:moveTo>
                  <a:pt x="21" y="56"/>
                </a:moveTo>
                <a:lnTo>
                  <a:pt x="0" y="320"/>
                </a:lnTo>
                <a:lnTo>
                  <a:pt x="49" y="327"/>
                </a:lnTo>
                <a:lnTo>
                  <a:pt x="44" y="425"/>
                </a:lnTo>
                <a:lnTo>
                  <a:pt x="141" y="437"/>
                </a:lnTo>
                <a:lnTo>
                  <a:pt x="217" y="445"/>
                </a:lnTo>
                <a:lnTo>
                  <a:pt x="324" y="438"/>
                </a:lnTo>
                <a:lnTo>
                  <a:pt x="350" y="215"/>
                </a:lnTo>
                <a:lnTo>
                  <a:pt x="359" y="88"/>
                </a:lnTo>
                <a:lnTo>
                  <a:pt x="252" y="82"/>
                </a:lnTo>
                <a:lnTo>
                  <a:pt x="257" y="33"/>
                </a:lnTo>
                <a:lnTo>
                  <a:pt x="37" y="0"/>
                </a:lnTo>
                <a:lnTo>
                  <a:pt x="37" y="56"/>
                </a:lnTo>
                <a:lnTo>
                  <a:pt x="21" y="56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25" name="Google Shape;625;g5f9ba5dd6b_2_841"/>
          <p:cNvSpPr txBox="1"/>
          <p:nvPr/>
        </p:nvSpPr>
        <p:spPr>
          <a:xfrm>
            <a:off x="4425950" y="5521325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Jackson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g5f9ba5dd6b_2_841"/>
          <p:cNvSpPr/>
          <p:nvPr/>
        </p:nvSpPr>
        <p:spPr>
          <a:xfrm>
            <a:off x="4462462" y="4919662"/>
            <a:ext cx="714375" cy="690561"/>
          </a:xfrm>
          <a:custGeom>
            <a:rect b="b" l="l" r="r" t="t"/>
            <a:pathLst>
              <a:path extrusionOk="0" h="455" w="466">
                <a:moveTo>
                  <a:pt x="21" y="36"/>
                </a:moveTo>
                <a:lnTo>
                  <a:pt x="0" y="225"/>
                </a:lnTo>
                <a:lnTo>
                  <a:pt x="220" y="259"/>
                </a:lnTo>
                <a:lnTo>
                  <a:pt x="215" y="308"/>
                </a:lnTo>
                <a:lnTo>
                  <a:pt x="322" y="314"/>
                </a:lnTo>
                <a:lnTo>
                  <a:pt x="313" y="441"/>
                </a:lnTo>
                <a:lnTo>
                  <a:pt x="415" y="454"/>
                </a:lnTo>
                <a:lnTo>
                  <a:pt x="435" y="237"/>
                </a:lnTo>
                <a:lnTo>
                  <a:pt x="456" y="237"/>
                </a:lnTo>
                <a:lnTo>
                  <a:pt x="465" y="131"/>
                </a:lnTo>
                <a:lnTo>
                  <a:pt x="434" y="124"/>
                </a:lnTo>
                <a:lnTo>
                  <a:pt x="443" y="13"/>
                </a:lnTo>
                <a:lnTo>
                  <a:pt x="240" y="0"/>
                </a:lnTo>
                <a:lnTo>
                  <a:pt x="235" y="29"/>
                </a:lnTo>
                <a:lnTo>
                  <a:pt x="21" y="36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27" name="Google Shape;627;g5f9ba5dd6b_2_841"/>
          <p:cNvSpPr txBox="1"/>
          <p:nvPr/>
        </p:nvSpPr>
        <p:spPr>
          <a:xfrm>
            <a:off x="4573587" y="5038725"/>
            <a:ext cx="5049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Vinton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g5f9ba5dd6b_2_841"/>
          <p:cNvSpPr/>
          <p:nvPr/>
        </p:nvSpPr>
        <p:spPr>
          <a:xfrm>
            <a:off x="3554412" y="4721225"/>
            <a:ext cx="962025" cy="625475"/>
          </a:xfrm>
          <a:custGeom>
            <a:rect b="b" l="l" r="r" t="t"/>
            <a:pathLst>
              <a:path extrusionOk="0" h="413" w="627">
                <a:moveTo>
                  <a:pt x="0" y="279"/>
                </a:moveTo>
                <a:lnTo>
                  <a:pt x="27" y="162"/>
                </a:lnTo>
                <a:lnTo>
                  <a:pt x="123" y="0"/>
                </a:lnTo>
                <a:lnTo>
                  <a:pt x="385" y="8"/>
                </a:lnTo>
                <a:lnTo>
                  <a:pt x="375" y="28"/>
                </a:lnTo>
                <a:lnTo>
                  <a:pt x="626" y="49"/>
                </a:lnTo>
                <a:lnTo>
                  <a:pt x="616" y="167"/>
                </a:lnTo>
                <a:lnTo>
                  <a:pt x="595" y="356"/>
                </a:lnTo>
                <a:lnTo>
                  <a:pt x="595" y="412"/>
                </a:lnTo>
                <a:lnTo>
                  <a:pt x="579" y="412"/>
                </a:lnTo>
                <a:lnTo>
                  <a:pt x="42" y="378"/>
                </a:lnTo>
                <a:lnTo>
                  <a:pt x="43" y="307"/>
                </a:lnTo>
                <a:lnTo>
                  <a:pt x="11" y="314"/>
                </a:lnTo>
                <a:lnTo>
                  <a:pt x="0" y="279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29" name="Google Shape;629;g5f9ba5dd6b_2_841"/>
          <p:cNvSpPr txBox="1"/>
          <p:nvPr/>
        </p:nvSpPr>
        <p:spPr>
          <a:xfrm>
            <a:off x="3646487" y="4692650"/>
            <a:ext cx="381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30" name="Google Shape;630;g5f9ba5dd6b_2_841"/>
          <p:cNvSpPr/>
          <p:nvPr/>
        </p:nvSpPr>
        <p:spPr>
          <a:xfrm>
            <a:off x="3173412" y="4352925"/>
            <a:ext cx="590550" cy="615950"/>
          </a:xfrm>
          <a:custGeom>
            <a:rect b="b" l="l" r="r" t="t"/>
            <a:pathLst>
              <a:path extrusionOk="0" h="406" w="385">
                <a:moveTo>
                  <a:pt x="11" y="0"/>
                </a:moveTo>
                <a:lnTo>
                  <a:pt x="0" y="202"/>
                </a:lnTo>
                <a:lnTo>
                  <a:pt x="86" y="208"/>
                </a:lnTo>
                <a:lnTo>
                  <a:pt x="69" y="403"/>
                </a:lnTo>
                <a:lnTo>
                  <a:pt x="272" y="405"/>
                </a:lnTo>
                <a:lnTo>
                  <a:pt x="368" y="243"/>
                </a:lnTo>
                <a:lnTo>
                  <a:pt x="384" y="22"/>
                </a:lnTo>
                <a:lnTo>
                  <a:pt x="11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31" name="Google Shape;631;g5f9ba5dd6b_2_841"/>
          <p:cNvSpPr txBox="1"/>
          <p:nvPr/>
        </p:nvSpPr>
        <p:spPr>
          <a:xfrm>
            <a:off x="3246437" y="4495800"/>
            <a:ext cx="4761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Fayette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g5f9ba5dd6b_2_841"/>
          <p:cNvSpPr/>
          <p:nvPr/>
        </p:nvSpPr>
        <p:spPr>
          <a:xfrm>
            <a:off x="4494212" y="4443412"/>
            <a:ext cx="817562" cy="533400"/>
          </a:xfrm>
          <a:custGeom>
            <a:rect b="b" l="l" r="r" t="t"/>
            <a:pathLst>
              <a:path extrusionOk="0" h="351" w="533">
                <a:moveTo>
                  <a:pt x="14" y="127"/>
                </a:moveTo>
                <a:lnTo>
                  <a:pt x="19" y="106"/>
                </a:lnTo>
                <a:lnTo>
                  <a:pt x="121" y="120"/>
                </a:lnTo>
                <a:lnTo>
                  <a:pt x="120" y="65"/>
                </a:lnTo>
                <a:lnTo>
                  <a:pt x="232" y="64"/>
                </a:lnTo>
                <a:lnTo>
                  <a:pt x="238" y="0"/>
                </a:lnTo>
                <a:lnTo>
                  <a:pt x="333" y="7"/>
                </a:lnTo>
                <a:lnTo>
                  <a:pt x="334" y="70"/>
                </a:lnTo>
                <a:lnTo>
                  <a:pt x="435" y="77"/>
                </a:lnTo>
                <a:lnTo>
                  <a:pt x="436" y="104"/>
                </a:lnTo>
                <a:lnTo>
                  <a:pt x="532" y="116"/>
                </a:lnTo>
                <a:lnTo>
                  <a:pt x="528" y="220"/>
                </a:lnTo>
                <a:lnTo>
                  <a:pt x="431" y="217"/>
                </a:lnTo>
                <a:lnTo>
                  <a:pt x="422" y="327"/>
                </a:lnTo>
                <a:lnTo>
                  <a:pt x="219" y="314"/>
                </a:lnTo>
                <a:lnTo>
                  <a:pt x="214" y="343"/>
                </a:lnTo>
                <a:lnTo>
                  <a:pt x="0" y="350"/>
                </a:lnTo>
                <a:lnTo>
                  <a:pt x="10" y="232"/>
                </a:lnTo>
                <a:lnTo>
                  <a:pt x="14" y="127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33" name="Google Shape;633;g5f9ba5dd6b_2_841"/>
          <p:cNvSpPr txBox="1"/>
          <p:nvPr/>
        </p:nvSpPr>
        <p:spPr>
          <a:xfrm>
            <a:off x="4632325" y="4486275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34" name="Google Shape;634;g5f9ba5dd6b_2_841"/>
          <p:cNvSpPr/>
          <p:nvPr/>
        </p:nvSpPr>
        <p:spPr>
          <a:xfrm>
            <a:off x="3738562" y="4171950"/>
            <a:ext cx="777875" cy="625475"/>
          </a:xfrm>
          <a:custGeom>
            <a:rect b="b" l="l" r="r" t="t"/>
            <a:pathLst>
              <a:path extrusionOk="0" h="412" w="508">
                <a:moveTo>
                  <a:pt x="22" y="0"/>
                </a:moveTo>
                <a:lnTo>
                  <a:pt x="16" y="140"/>
                </a:lnTo>
                <a:lnTo>
                  <a:pt x="0" y="362"/>
                </a:lnTo>
                <a:lnTo>
                  <a:pt x="262" y="370"/>
                </a:lnTo>
                <a:lnTo>
                  <a:pt x="252" y="390"/>
                </a:lnTo>
                <a:lnTo>
                  <a:pt x="503" y="411"/>
                </a:lnTo>
                <a:lnTo>
                  <a:pt x="507" y="305"/>
                </a:lnTo>
                <a:lnTo>
                  <a:pt x="405" y="299"/>
                </a:lnTo>
                <a:lnTo>
                  <a:pt x="415" y="20"/>
                </a:lnTo>
                <a:lnTo>
                  <a:pt x="22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35" name="Google Shape;635;g5f9ba5dd6b_2_841"/>
          <p:cNvSpPr txBox="1"/>
          <p:nvPr/>
        </p:nvSpPr>
        <p:spPr>
          <a:xfrm>
            <a:off x="3717925" y="4165600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36" name="Google Shape;636;g5f9ba5dd6b_2_841"/>
          <p:cNvSpPr/>
          <p:nvPr/>
        </p:nvSpPr>
        <p:spPr>
          <a:xfrm>
            <a:off x="2503487" y="4092575"/>
            <a:ext cx="698500" cy="566737"/>
          </a:xfrm>
          <a:custGeom>
            <a:rect b="b" l="l" r="r" t="t"/>
            <a:pathLst>
              <a:path extrusionOk="0" h="373" w="455">
                <a:moveTo>
                  <a:pt x="30" y="14"/>
                </a:moveTo>
                <a:lnTo>
                  <a:pt x="0" y="326"/>
                </a:lnTo>
                <a:lnTo>
                  <a:pt x="138" y="334"/>
                </a:lnTo>
                <a:lnTo>
                  <a:pt x="437" y="372"/>
                </a:lnTo>
                <a:lnTo>
                  <a:pt x="448" y="170"/>
                </a:lnTo>
                <a:lnTo>
                  <a:pt x="454" y="94"/>
                </a:lnTo>
                <a:lnTo>
                  <a:pt x="279" y="64"/>
                </a:lnTo>
                <a:lnTo>
                  <a:pt x="279" y="37"/>
                </a:lnTo>
                <a:lnTo>
                  <a:pt x="172" y="28"/>
                </a:lnTo>
                <a:lnTo>
                  <a:pt x="172" y="6"/>
                </a:lnTo>
                <a:lnTo>
                  <a:pt x="67" y="0"/>
                </a:lnTo>
                <a:lnTo>
                  <a:pt x="30" y="14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37" name="Google Shape;637;g5f9ba5dd6b_2_841"/>
          <p:cNvSpPr txBox="1"/>
          <p:nvPr/>
        </p:nvSpPr>
        <p:spPr>
          <a:xfrm>
            <a:off x="2422525" y="4089400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38" name="Google Shape;638;g5f9ba5dd6b_2_841"/>
          <p:cNvSpPr txBox="1"/>
          <p:nvPr/>
        </p:nvSpPr>
        <p:spPr>
          <a:xfrm>
            <a:off x="2195512" y="3508375"/>
            <a:ext cx="381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Miami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g5f9ba5dd6b_2_841"/>
          <p:cNvSpPr/>
          <p:nvPr/>
        </p:nvSpPr>
        <p:spPr>
          <a:xfrm>
            <a:off x="2606675" y="3730625"/>
            <a:ext cx="777875" cy="515937"/>
          </a:xfrm>
          <a:custGeom>
            <a:rect b="b" l="l" r="r" t="t"/>
            <a:pathLst>
              <a:path extrusionOk="0" h="340" w="507">
                <a:moveTo>
                  <a:pt x="22" y="0"/>
                </a:moveTo>
                <a:lnTo>
                  <a:pt x="6" y="203"/>
                </a:lnTo>
                <a:lnTo>
                  <a:pt x="0" y="239"/>
                </a:lnTo>
                <a:lnTo>
                  <a:pt x="105" y="245"/>
                </a:lnTo>
                <a:lnTo>
                  <a:pt x="105" y="267"/>
                </a:lnTo>
                <a:lnTo>
                  <a:pt x="212" y="276"/>
                </a:lnTo>
                <a:lnTo>
                  <a:pt x="212" y="303"/>
                </a:lnTo>
                <a:lnTo>
                  <a:pt x="387" y="333"/>
                </a:lnTo>
                <a:lnTo>
                  <a:pt x="435" y="339"/>
                </a:lnTo>
                <a:lnTo>
                  <a:pt x="506" y="46"/>
                </a:lnTo>
                <a:lnTo>
                  <a:pt x="22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40" name="Google Shape;640;g5f9ba5dd6b_2_841"/>
          <p:cNvSpPr txBox="1"/>
          <p:nvPr/>
        </p:nvSpPr>
        <p:spPr>
          <a:xfrm>
            <a:off x="2817812" y="3784600"/>
            <a:ext cx="381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Clark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g5f9ba5dd6b_2_841"/>
          <p:cNvSpPr/>
          <p:nvPr/>
        </p:nvSpPr>
        <p:spPr>
          <a:xfrm>
            <a:off x="3190875" y="3611562"/>
            <a:ext cx="631825" cy="774700"/>
          </a:xfrm>
          <a:custGeom>
            <a:rect b="b" l="l" r="r" t="t"/>
            <a:pathLst>
              <a:path extrusionOk="0" h="510" w="412">
                <a:moveTo>
                  <a:pt x="6" y="411"/>
                </a:moveTo>
                <a:lnTo>
                  <a:pt x="0" y="487"/>
                </a:lnTo>
                <a:lnTo>
                  <a:pt x="373" y="509"/>
                </a:lnTo>
                <a:lnTo>
                  <a:pt x="379" y="369"/>
                </a:lnTo>
                <a:lnTo>
                  <a:pt x="373" y="237"/>
                </a:lnTo>
                <a:lnTo>
                  <a:pt x="396" y="230"/>
                </a:lnTo>
                <a:lnTo>
                  <a:pt x="363" y="105"/>
                </a:lnTo>
                <a:lnTo>
                  <a:pt x="369" y="69"/>
                </a:lnTo>
                <a:lnTo>
                  <a:pt x="411" y="69"/>
                </a:lnTo>
                <a:lnTo>
                  <a:pt x="411" y="6"/>
                </a:lnTo>
                <a:lnTo>
                  <a:pt x="130" y="0"/>
                </a:lnTo>
                <a:lnTo>
                  <a:pt x="125" y="125"/>
                </a:lnTo>
                <a:lnTo>
                  <a:pt x="54" y="417"/>
                </a:lnTo>
                <a:lnTo>
                  <a:pt x="6" y="411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42" name="Google Shape;642;g5f9ba5dd6b_2_841"/>
          <p:cNvSpPr txBox="1"/>
          <p:nvPr/>
        </p:nvSpPr>
        <p:spPr>
          <a:xfrm>
            <a:off x="3300412" y="4184650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Madison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g5f9ba5dd6b_2_841"/>
          <p:cNvSpPr/>
          <p:nvPr/>
        </p:nvSpPr>
        <p:spPr>
          <a:xfrm>
            <a:off x="4359275" y="3927475"/>
            <a:ext cx="654050" cy="709612"/>
          </a:xfrm>
          <a:custGeom>
            <a:rect b="b" l="l" r="r" t="t"/>
            <a:pathLst>
              <a:path extrusionOk="0" h="467" w="427">
                <a:moveTo>
                  <a:pt x="26" y="0"/>
                </a:moveTo>
                <a:lnTo>
                  <a:pt x="42" y="27"/>
                </a:lnTo>
                <a:lnTo>
                  <a:pt x="37" y="126"/>
                </a:lnTo>
                <a:lnTo>
                  <a:pt x="15" y="133"/>
                </a:lnTo>
                <a:lnTo>
                  <a:pt x="10" y="182"/>
                </a:lnTo>
                <a:lnTo>
                  <a:pt x="0" y="460"/>
                </a:lnTo>
                <a:lnTo>
                  <a:pt x="102" y="466"/>
                </a:lnTo>
                <a:lnTo>
                  <a:pt x="107" y="445"/>
                </a:lnTo>
                <a:lnTo>
                  <a:pt x="209" y="459"/>
                </a:lnTo>
                <a:lnTo>
                  <a:pt x="208" y="404"/>
                </a:lnTo>
                <a:lnTo>
                  <a:pt x="320" y="403"/>
                </a:lnTo>
                <a:lnTo>
                  <a:pt x="326" y="339"/>
                </a:lnTo>
                <a:lnTo>
                  <a:pt x="421" y="346"/>
                </a:lnTo>
                <a:lnTo>
                  <a:pt x="426" y="234"/>
                </a:lnTo>
                <a:lnTo>
                  <a:pt x="400" y="235"/>
                </a:lnTo>
                <a:lnTo>
                  <a:pt x="404" y="130"/>
                </a:lnTo>
                <a:lnTo>
                  <a:pt x="334" y="124"/>
                </a:lnTo>
                <a:lnTo>
                  <a:pt x="343" y="20"/>
                </a:lnTo>
                <a:lnTo>
                  <a:pt x="57" y="7"/>
                </a:lnTo>
                <a:lnTo>
                  <a:pt x="26" y="0"/>
                </a:lnTo>
              </a:path>
            </a:pathLst>
          </a:custGeom>
          <a:noFill/>
          <a:ln cap="rnd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44" name="Google Shape;644;g5f9ba5dd6b_2_841"/>
          <p:cNvSpPr txBox="1"/>
          <p:nvPr/>
        </p:nvSpPr>
        <p:spPr>
          <a:xfrm>
            <a:off x="4497387" y="4140200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Fairfield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g5f9ba5dd6b_2_841"/>
          <p:cNvSpPr/>
          <p:nvPr/>
        </p:nvSpPr>
        <p:spPr>
          <a:xfrm>
            <a:off x="2640012" y="3308350"/>
            <a:ext cx="768350" cy="493713"/>
          </a:xfrm>
          <a:custGeom>
            <a:rect b="b" l="l" r="r" t="t"/>
            <a:pathLst>
              <a:path extrusionOk="0" h="325" w="501">
                <a:moveTo>
                  <a:pt x="19" y="0"/>
                </a:moveTo>
                <a:lnTo>
                  <a:pt x="13" y="112"/>
                </a:lnTo>
                <a:lnTo>
                  <a:pt x="0" y="278"/>
                </a:lnTo>
                <a:lnTo>
                  <a:pt x="484" y="324"/>
                </a:lnTo>
                <a:lnTo>
                  <a:pt x="489" y="199"/>
                </a:lnTo>
                <a:lnTo>
                  <a:pt x="500" y="53"/>
                </a:lnTo>
                <a:lnTo>
                  <a:pt x="448" y="45"/>
                </a:lnTo>
                <a:lnTo>
                  <a:pt x="19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46" name="Google Shape;646;g5f9ba5dd6b_2_841"/>
          <p:cNvSpPr txBox="1"/>
          <p:nvPr/>
        </p:nvSpPr>
        <p:spPr>
          <a:xfrm>
            <a:off x="2722562" y="3505200"/>
            <a:ext cx="624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Champaign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g5f9ba5dd6b_2_841"/>
          <p:cNvSpPr/>
          <p:nvPr/>
        </p:nvSpPr>
        <p:spPr>
          <a:xfrm>
            <a:off x="4872037" y="3957637"/>
            <a:ext cx="631825" cy="663575"/>
          </a:xfrm>
          <a:custGeom>
            <a:rect b="b" l="l" r="r" t="t"/>
            <a:pathLst>
              <a:path extrusionOk="0" h="437" w="413">
                <a:moveTo>
                  <a:pt x="9" y="0"/>
                </a:moveTo>
                <a:lnTo>
                  <a:pt x="0" y="104"/>
                </a:lnTo>
                <a:lnTo>
                  <a:pt x="70" y="110"/>
                </a:lnTo>
                <a:lnTo>
                  <a:pt x="66" y="216"/>
                </a:lnTo>
                <a:lnTo>
                  <a:pt x="92" y="215"/>
                </a:lnTo>
                <a:lnTo>
                  <a:pt x="87" y="327"/>
                </a:lnTo>
                <a:lnTo>
                  <a:pt x="88" y="390"/>
                </a:lnTo>
                <a:lnTo>
                  <a:pt x="189" y="397"/>
                </a:lnTo>
                <a:lnTo>
                  <a:pt x="190" y="424"/>
                </a:lnTo>
                <a:lnTo>
                  <a:pt x="286" y="436"/>
                </a:lnTo>
                <a:lnTo>
                  <a:pt x="393" y="436"/>
                </a:lnTo>
                <a:lnTo>
                  <a:pt x="412" y="240"/>
                </a:lnTo>
                <a:lnTo>
                  <a:pt x="358" y="234"/>
                </a:lnTo>
                <a:lnTo>
                  <a:pt x="363" y="178"/>
                </a:lnTo>
                <a:lnTo>
                  <a:pt x="367" y="129"/>
                </a:lnTo>
                <a:lnTo>
                  <a:pt x="272" y="122"/>
                </a:lnTo>
                <a:lnTo>
                  <a:pt x="276" y="12"/>
                </a:lnTo>
                <a:lnTo>
                  <a:pt x="211" y="12"/>
                </a:lnTo>
                <a:lnTo>
                  <a:pt x="9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48" name="Google Shape;648;g5f9ba5dd6b_2_841"/>
          <p:cNvSpPr txBox="1"/>
          <p:nvPr/>
        </p:nvSpPr>
        <p:spPr>
          <a:xfrm>
            <a:off x="4949825" y="4240212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Perry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g5f9ba5dd6b_2_841"/>
          <p:cNvSpPr/>
          <p:nvPr/>
        </p:nvSpPr>
        <p:spPr>
          <a:xfrm>
            <a:off x="5419725" y="4225925"/>
            <a:ext cx="722311" cy="582612"/>
          </a:xfrm>
          <a:custGeom>
            <a:rect b="b" l="l" r="r" t="t"/>
            <a:pathLst>
              <a:path extrusionOk="0" h="384" w="471">
                <a:moveTo>
                  <a:pt x="5" y="0"/>
                </a:moveTo>
                <a:lnTo>
                  <a:pt x="0" y="56"/>
                </a:lnTo>
                <a:lnTo>
                  <a:pt x="54" y="62"/>
                </a:lnTo>
                <a:lnTo>
                  <a:pt x="35" y="259"/>
                </a:lnTo>
                <a:lnTo>
                  <a:pt x="26" y="372"/>
                </a:lnTo>
                <a:lnTo>
                  <a:pt x="229" y="383"/>
                </a:lnTo>
                <a:lnTo>
                  <a:pt x="244" y="375"/>
                </a:lnTo>
                <a:lnTo>
                  <a:pt x="249" y="319"/>
                </a:lnTo>
                <a:lnTo>
                  <a:pt x="345" y="331"/>
                </a:lnTo>
                <a:lnTo>
                  <a:pt x="338" y="219"/>
                </a:lnTo>
                <a:lnTo>
                  <a:pt x="466" y="211"/>
                </a:lnTo>
                <a:lnTo>
                  <a:pt x="470" y="104"/>
                </a:lnTo>
                <a:lnTo>
                  <a:pt x="411" y="105"/>
                </a:lnTo>
                <a:lnTo>
                  <a:pt x="410" y="14"/>
                </a:lnTo>
                <a:lnTo>
                  <a:pt x="356" y="8"/>
                </a:lnTo>
                <a:lnTo>
                  <a:pt x="5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50" name="Google Shape;650;g5f9ba5dd6b_2_841"/>
          <p:cNvSpPr txBox="1"/>
          <p:nvPr/>
        </p:nvSpPr>
        <p:spPr>
          <a:xfrm>
            <a:off x="5387975" y="4244975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Morgan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g5f9ba5dd6b_2_841"/>
          <p:cNvSpPr/>
          <p:nvPr/>
        </p:nvSpPr>
        <p:spPr>
          <a:xfrm>
            <a:off x="5127625" y="4619625"/>
            <a:ext cx="812800" cy="693736"/>
          </a:xfrm>
          <a:custGeom>
            <a:rect b="b" l="l" r="r" t="t"/>
            <a:pathLst>
              <a:path extrusionOk="0" h="457" w="530">
                <a:moveTo>
                  <a:pt x="18" y="102"/>
                </a:moveTo>
                <a:lnTo>
                  <a:pt x="9" y="212"/>
                </a:lnTo>
                <a:lnTo>
                  <a:pt x="0" y="323"/>
                </a:lnTo>
                <a:lnTo>
                  <a:pt x="31" y="330"/>
                </a:lnTo>
                <a:lnTo>
                  <a:pt x="22" y="435"/>
                </a:lnTo>
                <a:lnTo>
                  <a:pt x="511" y="456"/>
                </a:lnTo>
                <a:lnTo>
                  <a:pt x="526" y="415"/>
                </a:lnTo>
                <a:lnTo>
                  <a:pt x="529" y="338"/>
                </a:lnTo>
                <a:lnTo>
                  <a:pt x="454" y="332"/>
                </a:lnTo>
                <a:lnTo>
                  <a:pt x="449" y="298"/>
                </a:lnTo>
                <a:lnTo>
                  <a:pt x="416" y="278"/>
                </a:lnTo>
                <a:lnTo>
                  <a:pt x="420" y="124"/>
                </a:lnTo>
                <a:lnTo>
                  <a:pt x="217" y="113"/>
                </a:lnTo>
                <a:lnTo>
                  <a:pt x="226" y="0"/>
                </a:lnTo>
                <a:lnTo>
                  <a:pt x="119" y="0"/>
                </a:lnTo>
                <a:lnTo>
                  <a:pt x="115" y="105"/>
                </a:lnTo>
                <a:lnTo>
                  <a:pt x="18" y="102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52" name="Google Shape;652;g5f9ba5dd6b_2_841"/>
          <p:cNvSpPr txBox="1"/>
          <p:nvPr/>
        </p:nvSpPr>
        <p:spPr>
          <a:xfrm>
            <a:off x="5394325" y="4775200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53" name="Google Shape;653;g5f9ba5dd6b_2_841"/>
          <p:cNvSpPr txBox="1"/>
          <p:nvPr/>
        </p:nvSpPr>
        <p:spPr>
          <a:xfrm>
            <a:off x="6061075" y="4657725"/>
            <a:ext cx="5715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Washington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g5f9ba5dd6b_2_841"/>
          <p:cNvSpPr/>
          <p:nvPr/>
        </p:nvSpPr>
        <p:spPr>
          <a:xfrm>
            <a:off x="6515100" y="4017962"/>
            <a:ext cx="687386" cy="598487"/>
          </a:xfrm>
          <a:custGeom>
            <a:rect b="b" l="l" r="r" t="t"/>
            <a:pathLst>
              <a:path extrusionOk="0" h="394" w="449">
                <a:moveTo>
                  <a:pt x="2" y="1"/>
                </a:moveTo>
                <a:lnTo>
                  <a:pt x="0" y="196"/>
                </a:lnTo>
                <a:lnTo>
                  <a:pt x="37" y="202"/>
                </a:lnTo>
                <a:lnTo>
                  <a:pt x="29" y="320"/>
                </a:lnTo>
                <a:lnTo>
                  <a:pt x="61" y="320"/>
                </a:lnTo>
                <a:lnTo>
                  <a:pt x="62" y="349"/>
                </a:lnTo>
                <a:lnTo>
                  <a:pt x="265" y="350"/>
                </a:lnTo>
                <a:lnTo>
                  <a:pt x="266" y="393"/>
                </a:lnTo>
                <a:lnTo>
                  <a:pt x="308" y="342"/>
                </a:lnTo>
                <a:lnTo>
                  <a:pt x="370" y="313"/>
                </a:lnTo>
                <a:lnTo>
                  <a:pt x="402" y="291"/>
                </a:lnTo>
                <a:lnTo>
                  <a:pt x="442" y="172"/>
                </a:lnTo>
                <a:lnTo>
                  <a:pt x="424" y="117"/>
                </a:lnTo>
                <a:lnTo>
                  <a:pt x="448" y="18"/>
                </a:lnTo>
                <a:lnTo>
                  <a:pt x="76" y="0"/>
                </a:lnTo>
                <a:lnTo>
                  <a:pt x="2" y="1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55" name="Google Shape;655;g5f9ba5dd6b_2_841"/>
          <p:cNvSpPr txBox="1"/>
          <p:nvPr/>
        </p:nvSpPr>
        <p:spPr>
          <a:xfrm>
            <a:off x="6584950" y="4073525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Monroe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g5f9ba5dd6b_2_841"/>
          <p:cNvSpPr/>
          <p:nvPr/>
        </p:nvSpPr>
        <p:spPr>
          <a:xfrm>
            <a:off x="5965825" y="3868737"/>
            <a:ext cx="666750" cy="685800"/>
          </a:xfrm>
          <a:custGeom>
            <a:rect b="b" l="l" r="r" t="t"/>
            <a:pathLst>
              <a:path extrusionOk="0" h="452" w="435">
                <a:moveTo>
                  <a:pt x="5" y="147"/>
                </a:moveTo>
                <a:lnTo>
                  <a:pt x="0" y="244"/>
                </a:lnTo>
                <a:lnTo>
                  <a:pt x="54" y="250"/>
                </a:lnTo>
                <a:lnTo>
                  <a:pt x="55" y="341"/>
                </a:lnTo>
                <a:lnTo>
                  <a:pt x="114" y="340"/>
                </a:lnTo>
                <a:lnTo>
                  <a:pt x="110" y="446"/>
                </a:lnTo>
                <a:lnTo>
                  <a:pt x="217" y="451"/>
                </a:lnTo>
                <a:lnTo>
                  <a:pt x="216" y="367"/>
                </a:lnTo>
                <a:lnTo>
                  <a:pt x="339" y="435"/>
                </a:lnTo>
                <a:lnTo>
                  <a:pt x="388" y="440"/>
                </a:lnTo>
                <a:lnTo>
                  <a:pt x="387" y="419"/>
                </a:lnTo>
                <a:lnTo>
                  <a:pt x="395" y="301"/>
                </a:lnTo>
                <a:lnTo>
                  <a:pt x="358" y="294"/>
                </a:lnTo>
                <a:lnTo>
                  <a:pt x="360" y="99"/>
                </a:lnTo>
                <a:lnTo>
                  <a:pt x="434" y="98"/>
                </a:lnTo>
                <a:lnTo>
                  <a:pt x="432" y="0"/>
                </a:lnTo>
                <a:lnTo>
                  <a:pt x="294" y="3"/>
                </a:lnTo>
                <a:lnTo>
                  <a:pt x="295" y="38"/>
                </a:lnTo>
                <a:lnTo>
                  <a:pt x="225" y="39"/>
                </a:lnTo>
                <a:lnTo>
                  <a:pt x="221" y="67"/>
                </a:lnTo>
                <a:lnTo>
                  <a:pt x="115" y="69"/>
                </a:lnTo>
                <a:lnTo>
                  <a:pt x="111" y="138"/>
                </a:lnTo>
                <a:lnTo>
                  <a:pt x="5" y="147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57" name="Google Shape;657;g5f9ba5dd6b_2_841"/>
          <p:cNvSpPr txBox="1"/>
          <p:nvPr/>
        </p:nvSpPr>
        <p:spPr>
          <a:xfrm>
            <a:off x="6053137" y="4027487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Noble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g5f9ba5dd6b_2_841"/>
          <p:cNvSpPr/>
          <p:nvPr/>
        </p:nvSpPr>
        <p:spPr>
          <a:xfrm>
            <a:off x="5921375" y="3359150"/>
            <a:ext cx="708025" cy="733425"/>
          </a:xfrm>
          <a:custGeom>
            <a:rect b="b" l="l" r="r" t="t"/>
            <a:pathLst>
              <a:path extrusionOk="0" h="484" w="462">
                <a:moveTo>
                  <a:pt x="6" y="100"/>
                </a:moveTo>
                <a:lnTo>
                  <a:pt x="0" y="365"/>
                </a:lnTo>
                <a:lnTo>
                  <a:pt x="37" y="364"/>
                </a:lnTo>
                <a:lnTo>
                  <a:pt x="34" y="483"/>
                </a:lnTo>
                <a:lnTo>
                  <a:pt x="140" y="474"/>
                </a:lnTo>
                <a:lnTo>
                  <a:pt x="144" y="405"/>
                </a:lnTo>
                <a:lnTo>
                  <a:pt x="250" y="403"/>
                </a:lnTo>
                <a:lnTo>
                  <a:pt x="254" y="375"/>
                </a:lnTo>
                <a:lnTo>
                  <a:pt x="324" y="374"/>
                </a:lnTo>
                <a:lnTo>
                  <a:pt x="323" y="339"/>
                </a:lnTo>
                <a:lnTo>
                  <a:pt x="461" y="336"/>
                </a:lnTo>
                <a:lnTo>
                  <a:pt x="460" y="62"/>
                </a:lnTo>
                <a:lnTo>
                  <a:pt x="360" y="58"/>
                </a:lnTo>
                <a:lnTo>
                  <a:pt x="354" y="17"/>
                </a:lnTo>
                <a:lnTo>
                  <a:pt x="89" y="8"/>
                </a:lnTo>
                <a:lnTo>
                  <a:pt x="47" y="0"/>
                </a:lnTo>
                <a:lnTo>
                  <a:pt x="48" y="98"/>
                </a:lnTo>
                <a:lnTo>
                  <a:pt x="6" y="10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59" name="Google Shape;659;g5f9ba5dd6b_2_841"/>
          <p:cNvSpPr txBox="1"/>
          <p:nvPr/>
        </p:nvSpPr>
        <p:spPr>
          <a:xfrm>
            <a:off x="6019800" y="3494087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Guernsey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g5f9ba5dd6b_2_841"/>
          <p:cNvSpPr/>
          <p:nvPr/>
        </p:nvSpPr>
        <p:spPr>
          <a:xfrm>
            <a:off x="5194300" y="3475037"/>
            <a:ext cx="785812" cy="765174"/>
          </a:xfrm>
          <a:custGeom>
            <a:rect b="b" l="l" r="r" t="t"/>
            <a:pathLst>
              <a:path extrusionOk="0" h="504" w="512">
                <a:moveTo>
                  <a:pt x="6" y="265"/>
                </a:moveTo>
                <a:lnTo>
                  <a:pt x="0" y="329"/>
                </a:lnTo>
                <a:lnTo>
                  <a:pt x="65" y="329"/>
                </a:lnTo>
                <a:lnTo>
                  <a:pt x="61" y="439"/>
                </a:lnTo>
                <a:lnTo>
                  <a:pt x="156" y="446"/>
                </a:lnTo>
                <a:lnTo>
                  <a:pt x="152" y="495"/>
                </a:lnTo>
                <a:lnTo>
                  <a:pt x="503" y="503"/>
                </a:lnTo>
                <a:lnTo>
                  <a:pt x="508" y="406"/>
                </a:lnTo>
                <a:lnTo>
                  <a:pt x="511" y="287"/>
                </a:lnTo>
                <a:lnTo>
                  <a:pt x="474" y="288"/>
                </a:lnTo>
                <a:lnTo>
                  <a:pt x="480" y="23"/>
                </a:lnTo>
                <a:lnTo>
                  <a:pt x="41" y="0"/>
                </a:lnTo>
                <a:lnTo>
                  <a:pt x="33" y="273"/>
                </a:lnTo>
                <a:lnTo>
                  <a:pt x="6" y="265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61" name="Google Shape;661;g5f9ba5dd6b_2_841"/>
          <p:cNvSpPr txBox="1"/>
          <p:nvPr/>
        </p:nvSpPr>
        <p:spPr>
          <a:xfrm>
            <a:off x="5165725" y="3479800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62" name="Google Shape;662;g5f9ba5dd6b_2_841"/>
          <p:cNvSpPr/>
          <p:nvPr/>
        </p:nvSpPr>
        <p:spPr>
          <a:xfrm>
            <a:off x="4446587" y="3276600"/>
            <a:ext cx="819151" cy="696912"/>
          </a:xfrm>
          <a:custGeom>
            <a:rect b="b" l="l" r="r" t="t"/>
            <a:pathLst>
              <a:path extrusionOk="0" h="459" w="534">
                <a:moveTo>
                  <a:pt x="24" y="0"/>
                </a:moveTo>
                <a:lnTo>
                  <a:pt x="16" y="187"/>
                </a:lnTo>
                <a:lnTo>
                  <a:pt x="0" y="433"/>
                </a:lnTo>
                <a:lnTo>
                  <a:pt x="286" y="446"/>
                </a:lnTo>
                <a:lnTo>
                  <a:pt x="488" y="458"/>
                </a:lnTo>
                <a:lnTo>
                  <a:pt x="494" y="394"/>
                </a:lnTo>
                <a:lnTo>
                  <a:pt x="521" y="402"/>
                </a:lnTo>
                <a:lnTo>
                  <a:pt x="529" y="128"/>
                </a:lnTo>
                <a:lnTo>
                  <a:pt x="533" y="51"/>
                </a:lnTo>
                <a:lnTo>
                  <a:pt x="517" y="51"/>
                </a:lnTo>
                <a:lnTo>
                  <a:pt x="258" y="40"/>
                </a:lnTo>
                <a:lnTo>
                  <a:pt x="258" y="19"/>
                </a:lnTo>
                <a:lnTo>
                  <a:pt x="24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63" name="Google Shape;663;g5f9ba5dd6b_2_841"/>
          <p:cNvSpPr txBox="1"/>
          <p:nvPr/>
        </p:nvSpPr>
        <p:spPr>
          <a:xfrm>
            <a:off x="4564062" y="3662362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Licking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g5f9ba5dd6b_2_841"/>
          <p:cNvSpPr/>
          <p:nvPr/>
        </p:nvSpPr>
        <p:spPr>
          <a:xfrm>
            <a:off x="7023100" y="2660650"/>
            <a:ext cx="460375" cy="822326"/>
          </a:xfrm>
          <a:custGeom>
            <a:rect b="b" l="l" r="r" t="t"/>
            <a:pathLst>
              <a:path extrusionOk="0" h="542" w="300">
                <a:moveTo>
                  <a:pt x="0" y="214"/>
                </a:moveTo>
                <a:lnTo>
                  <a:pt x="23" y="52"/>
                </a:lnTo>
                <a:lnTo>
                  <a:pt x="69" y="51"/>
                </a:lnTo>
                <a:lnTo>
                  <a:pt x="69" y="3"/>
                </a:lnTo>
                <a:lnTo>
                  <a:pt x="178" y="0"/>
                </a:lnTo>
                <a:lnTo>
                  <a:pt x="179" y="14"/>
                </a:lnTo>
                <a:lnTo>
                  <a:pt x="232" y="26"/>
                </a:lnTo>
                <a:lnTo>
                  <a:pt x="299" y="170"/>
                </a:lnTo>
                <a:lnTo>
                  <a:pt x="286" y="241"/>
                </a:lnTo>
                <a:lnTo>
                  <a:pt x="299" y="358"/>
                </a:lnTo>
                <a:lnTo>
                  <a:pt x="235" y="499"/>
                </a:lnTo>
                <a:lnTo>
                  <a:pt x="219" y="541"/>
                </a:lnTo>
                <a:lnTo>
                  <a:pt x="65" y="531"/>
                </a:lnTo>
                <a:lnTo>
                  <a:pt x="74" y="212"/>
                </a:lnTo>
                <a:lnTo>
                  <a:pt x="0" y="214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65" name="Google Shape;665;g5f9ba5dd6b_2_841"/>
          <p:cNvSpPr txBox="1"/>
          <p:nvPr/>
        </p:nvSpPr>
        <p:spPr>
          <a:xfrm>
            <a:off x="6983412" y="2795587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Jefferson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g5f9ba5dd6b_2_841"/>
          <p:cNvSpPr/>
          <p:nvPr/>
        </p:nvSpPr>
        <p:spPr>
          <a:xfrm>
            <a:off x="6464300" y="2959100"/>
            <a:ext cx="673100" cy="508000"/>
          </a:xfrm>
          <a:custGeom>
            <a:rect b="b" l="l" r="r" t="t"/>
            <a:pathLst>
              <a:path extrusionOk="0" h="335" w="439">
                <a:moveTo>
                  <a:pt x="2" y="169"/>
                </a:moveTo>
                <a:lnTo>
                  <a:pt x="0" y="281"/>
                </a:lnTo>
                <a:lnTo>
                  <a:pt x="6" y="322"/>
                </a:lnTo>
                <a:lnTo>
                  <a:pt x="106" y="326"/>
                </a:lnTo>
                <a:lnTo>
                  <a:pt x="429" y="334"/>
                </a:lnTo>
                <a:lnTo>
                  <a:pt x="438" y="13"/>
                </a:lnTo>
                <a:lnTo>
                  <a:pt x="364" y="15"/>
                </a:lnTo>
                <a:lnTo>
                  <a:pt x="58" y="0"/>
                </a:lnTo>
                <a:lnTo>
                  <a:pt x="50" y="168"/>
                </a:lnTo>
                <a:lnTo>
                  <a:pt x="2" y="169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67" name="Google Shape;667;g5f9ba5dd6b_2_841"/>
          <p:cNvSpPr txBox="1"/>
          <p:nvPr/>
        </p:nvSpPr>
        <p:spPr>
          <a:xfrm>
            <a:off x="6575425" y="3109912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Harrison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g5f9ba5dd6b_2_841"/>
          <p:cNvSpPr/>
          <p:nvPr/>
        </p:nvSpPr>
        <p:spPr>
          <a:xfrm>
            <a:off x="5934075" y="2532062"/>
            <a:ext cx="623887" cy="855660"/>
          </a:xfrm>
          <a:custGeom>
            <a:rect b="b" l="l" r="r" t="t"/>
            <a:pathLst>
              <a:path extrusionOk="0" h="563" w="407">
                <a:moveTo>
                  <a:pt x="31" y="52"/>
                </a:moveTo>
                <a:lnTo>
                  <a:pt x="52" y="52"/>
                </a:lnTo>
                <a:lnTo>
                  <a:pt x="188" y="29"/>
                </a:lnTo>
                <a:lnTo>
                  <a:pt x="209" y="0"/>
                </a:lnTo>
                <a:lnTo>
                  <a:pt x="225" y="22"/>
                </a:lnTo>
                <a:lnTo>
                  <a:pt x="356" y="26"/>
                </a:lnTo>
                <a:lnTo>
                  <a:pt x="352" y="130"/>
                </a:lnTo>
                <a:lnTo>
                  <a:pt x="406" y="137"/>
                </a:lnTo>
                <a:lnTo>
                  <a:pt x="404" y="282"/>
                </a:lnTo>
                <a:lnTo>
                  <a:pt x="396" y="449"/>
                </a:lnTo>
                <a:lnTo>
                  <a:pt x="348" y="450"/>
                </a:lnTo>
                <a:lnTo>
                  <a:pt x="346" y="562"/>
                </a:lnTo>
                <a:lnTo>
                  <a:pt x="81" y="553"/>
                </a:lnTo>
                <a:lnTo>
                  <a:pt x="89" y="379"/>
                </a:lnTo>
                <a:lnTo>
                  <a:pt x="0" y="373"/>
                </a:lnTo>
                <a:lnTo>
                  <a:pt x="4" y="288"/>
                </a:lnTo>
                <a:lnTo>
                  <a:pt x="40" y="282"/>
                </a:lnTo>
                <a:lnTo>
                  <a:pt x="31" y="52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69" name="Google Shape;669;g5f9ba5dd6b_2_841"/>
          <p:cNvSpPr txBox="1"/>
          <p:nvPr/>
        </p:nvSpPr>
        <p:spPr>
          <a:xfrm>
            <a:off x="5951537" y="2601912"/>
            <a:ext cx="5763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Tuscarawas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g5f9ba5dd6b_2_841"/>
          <p:cNvSpPr/>
          <p:nvPr/>
        </p:nvSpPr>
        <p:spPr>
          <a:xfrm>
            <a:off x="5240337" y="2946400"/>
            <a:ext cx="831850" cy="565150"/>
          </a:xfrm>
          <a:custGeom>
            <a:rect b="b" l="l" r="r" t="t"/>
            <a:pathLst>
              <a:path extrusionOk="0" h="372" w="543">
                <a:moveTo>
                  <a:pt x="13" y="0"/>
                </a:moveTo>
                <a:lnTo>
                  <a:pt x="0" y="271"/>
                </a:lnTo>
                <a:lnTo>
                  <a:pt x="16" y="271"/>
                </a:lnTo>
                <a:lnTo>
                  <a:pt x="12" y="348"/>
                </a:lnTo>
                <a:lnTo>
                  <a:pt x="451" y="371"/>
                </a:lnTo>
                <a:lnTo>
                  <a:pt x="493" y="369"/>
                </a:lnTo>
                <a:lnTo>
                  <a:pt x="492" y="271"/>
                </a:lnTo>
                <a:lnTo>
                  <a:pt x="534" y="279"/>
                </a:lnTo>
                <a:lnTo>
                  <a:pt x="542" y="105"/>
                </a:lnTo>
                <a:lnTo>
                  <a:pt x="453" y="99"/>
                </a:lnTo>
                <a:lnTo>
                  <a:pt x="457" y="14"/>
                </a:lnTo>
                <a:lnTo>
                  <a:pt x="13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71" name="Google Shape;671;g5f9ba5dd6b_2_841"/>
          <p:cNvSpPr txBox="1"/>
          <p:nvPr/>
        </p:nvSpPr>
        <p:spPr>
          <a:xfrm>
            <a:off x="5189537" y="2927350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Coshocton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g5f9ba5dd6b_2_841"/>
          <p:cNvSpPr/>
          <p:nvPr/>
        </p:nvSpPr>
        <p:spPr>
          <a:xfrm>
            <a:off x="4484687" y="2735262"/>
            <a:ext cx="788986" cy="623887"/>
          </a:xfrm>
          <a:custGeom>
            <a:rect b="b" l="l" r="r" t="t"/>
            <a:pathLst>
              <a:path extrusionOk="0" h="412" w="515">
                <a:moveTo>
                  <a:pt x="6" y="268"/>
                </a:moveTo>
                <a:lnTo>
                  <a:pt x="0" y="360"/>
                </a:lnTo>
                <a:lnTo>
                  <a:pt x="234" y="379"/>
                </a:lnTo>
                <a:lnTo>
                  <a:pt x="234" y="400"/>
                </a:lnTo>
                <a:lnTo>
                  <a:pt x="493" y="411"/>
                </a:lnTo>
                <a:lnTo>
                  <a:pt x="506" y="140"/>
                </a:lnTo>
                <a:lnTo>
                  <a:pt x="514" y="0"/>
                </a:lnTo>
                <a:lnTo>
                  <a:pt x="467" y="7"/>
                </a:lnTo>
                <a:lnTo>
                  <a:pt x="368" y="22"/>
                </a:lnTo>
                <a:lnTo>
                  <a:pt x="109" y="31"/>
                </a:lnTo>
                <a:lnTo>
                  <a:pt x="94" y="31"/>
                </a:lnTo>
                <a:lnTo>
                  <a:pt x="94" y="52"/>
                </a:lnTo>
                <a:lnTo>
                  <a:pt x="110" y="60"/>
                </a:lnTo>
                <a:lnTo>
                  <a:pt x="95" y="268"/>
                </a:lnTo>
                <a:lnTo>
                  <a:pt x="6" y="268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73" name="Google Shape;673;g5f9ba5dd6b_2_841"/>
          <p:cNvSpPr txBox="1"/>
          <p:nvPr/>
        </p:nvSpPr>
        <p:spPr>
          <a:xfrm>
            <a:off x="4783137" y="2960687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Knox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g5f9ba5dd6b_2_841"/>
          <p:cNvSpPr/>
          <p:nvPr/>
        </p:nvSpPr>
        <p:spPr>
          <a:xfrm>
            <a:off x="3763962" y="2986087"/>
            <a:ext cx="730249" cy="579437"/>
          </a:xfrm>
          <a:custGeom>
            <a:rect b="b" l="l" r="r" t="t"/>
            <a:pathLst>
              <a:path extrusionOk="0" h="382" w="476">
                <a:moveTo>
                  <a:pt x="1" y="0"/>
                </a:moveTo>
                <a:lnTo>
                  <a:pt x="0" y="236"/>
                </a:lnTo>
                <a:lnTo>
                  <a:pt x="68" y="243"/>
                </a:lnTo>
                <a:lnTo>
                  <a:pt x="69" y="369"/>
                </a:lnTo>
                <a:lnTo>
                  <a:pt x="461" y="381"/>
                </a:lnTo>
                <a:lnTo>
                  <a:pt x="469" y="194"/>
                </a:lnTo>
                <a:lnTo>
                  <a:pt x="475" y="103"/>
                </a:lnTo>
                <a:lnTo>
                  <a:pt x="296" y="104"/>
                </a:lnTo>
                <a:lnTo>
                  <a:pt x="296" y="34"/>
                </a:lnTo>
                <a:lnTo>
                  <a:pt x="206" y="28"/>
                </a:lnTo>
                <a:lnTo>
                  <a:pt x="1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75" name="Google Shape;675;g5f9ba5dd6b_2_841"/>
          <p:cNvSpPr txBox="1"/>
          <p:nvPr/>
        </p:nvSpPr>
        <p:spPr>
          <a:xfrm>
            <a:off x="3706812" y="2998787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Delaware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g5f9ba5dd6b_2_841"/>
          <p:cNvSpPr txBox="1"/>
          <p:nvPr/>
        </p:nvSpPr>
        <p:spPr>
          <a:xfrm>
            <a:off x="3441700" y="3381375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Union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g5f9ba5dd6b_2_841"/>
          <p:cNvSpPr/>
          <p:nvPr/>
        </p:nvSpPr>
        <p:spPr>
          <a:xfrm>
            <a:off x="3516312" y="2508250"/>
            <a:ext cx="806450" cy="522287"/>
          </a:xfrm>
          <a:custGeom>
            <a:rect b="b" l="l" r="r" t="t"/>
            <a:pathLst>
              <a:path extrusionOk="0" h="344" w="526">
                <a:moveTo>
                  <a:pt x="0" y="21"/>
                </a:moveTo>
                <a:lnTo>
                  <a:pt x="5" y="238"/>
                </a:lnTo>
                <a:lnTo>
                  <a:pt x="157" y="231"/>
                </a:lnTo>
                <a:lnTo>
                  <a:pt x="163" y="315"/>
                </a:lnTo>
                <a:lnTo>
                  <a:pt x="368" y="343"/>
                </a:lnTo>
                <a:lnTo>
                  <a:pt x="367" y="274"/>
                </a:lnTo>
                <a:lnTo>
                  <a:pt x="431" y="259"/>
                </a:lnTo>
                <a:lnTo>
                  <a:pt x="435" y="63"/>
                </a:lnTo>
                <a:lnTo>
                  <a:pt x="525" y="62"/>
                </a:lnTo>
                <a:lnTo>
                  <a:pt x="525" y="0"/>
                </a:lnTo>
                <a:lnTo>
                  <a:pt x="284" y="1"/>
                </a:lnTo>
                <a:lnTo>
                  <a:pt x="0" y="21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78" name="Google Shape;678;g5f9ba5dd6b_2_841"/>
          <p:cNvSpPr txBox="1"/>
          <p:nvPr/>
        </p:nvSpPr>
        <p:spPr>
          <a:xfrm>
            <a:off x="3795712" y="2555875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Marion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g5f9ba5dd6b_2_841"/>
          <p:cNvSpPr/>
          <p:nvPr/>
        </p:nvSpPr>
        <p:spPr>
          <a:xfrm>
            <a:off x="4083050" y="2476500"/>
            <a:ext cx="574675" cy="669924"/>
          </a:xfrm>
          <a:custGeom>
            <a:rect b="b" l="l" r="r" t="t"/>
            <a:pathLst>
              <a:path extrusionOk="0" h="441" w="375">
                <a:moveTo>
                  <a:pt x="0" y="295"/>
                </a:moveTo>
                <a:lnTo>
                  <a:pt x="1" y="364"/>
                </a:lnTo>
                <a:lnTo>
                  <a:pt x="91" y="370"/>
                </a:lnTo>
                <a:lnTo>
                  <a:pt x="91" y="440"/>
                </a:lnTo>
                <a:lnTo>
                  <a:pt x="270" y="439"/>
                </a:lnTo>
                <a:lnTo>
                  <a:pt x="359" y="439"/>
                </a:lnTo>
                <a:lnTo>
                  <a:pt x="374" y="231"/>
                </a:lnTo>
                <a:lnTo>
                  <a:pt x="358" y="223"/>
                </a:lnTo>
                <a:lnTo>
                  <a:pt x="358" y="202"/>
                </a:lnTo>
                <a:lnTo>
                  <a:pt x="373" y="202"/>
                </a:lnTo>
                <a:lnTo>
                  <a:pt x="374" y="84"/>
                </a:lnTo>
                <a:lnTo>
                  <a:pt x="357" y="90"/>
                </a:lnTo>
                <a:lnTo>
                  <a:pt x="374" y="0"/>
                </a:lnTo>
                <a:lnTo>
                  <a:pt x="273" y="8"/>
                </a:lnTo>
                <a:lnTo>
                  <a:pt x="158" y="1"/>
                </a:lnTo>
                <a:lnTo>
                  <a:pt x="158" y="22"/>
                </a:lnTo>
                <a:lnTo>
                  <a:pt x="158" y="84"/>
                </a:lnTo>
                <a:lnTo>
                  <a:pt x="68" y="85"/>
                </a:lnTo>
                <a:lnTo>
                  <a:pt x="64" y="280"/>
                </a:lnTo>
                <a:lnTo>
                  <a:pt x="0" y="295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80" name="Google Shape;680;g5f9ba5dd6b_2_841"/>
          <p:cNvSpPr txBox="1"/>
          <p:nvPr/>
        </p:nvSpPr>
        <p:spPr>
          <a:xfrm>
            <a:off x="4254500" y="2489200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81" name="Google Shape;681;g5f9ba5dd6b_2_841"/>
          <p:cNvSpPr/>
          <p:nvPr/>
        </p:nvSpPr>
        <p:spPr>
          <a:xfrm>
            <a:off x="5205412" y="2544762"/>
            <a:ext cx="814387" cy="425451"/>
          </a:xfrm>
          <a:custGeom>
            <a:rect b="b" l="l" r="r" t="t"/>
            <a:pathLst>
              <a:path extrusionOk="0" h="280" w="532">
                <a:moveTo>
                  <a:pt x="0" y="6"/>
                </a:moveTo>
                <a:lnTo>
                  <a:pt x="0" y="132"/>
                </a:lnTo>
                <a:lnTo>
                  <a:pt x="47" y="125"/>
                </a:lnTo>
                <a:lnTo>
                  <a:pt x="39" y="265"/>
                </a:lnTo>
                <a:lnTo>
                  <a:pt x="483" y="279"/>
                </a:lnTo>
                <a:lnTo>
                  <a:pt x="519" y="273"/>
                </a:lnTo>
                <a:lnTo>
                  <a:pt x="510" y="42"/>
                </a:lnTo>
                <a:lnTo>
                  <a:pt x="531" y="42"/>
                </a:lnTo>
                <a:lnTo>
                  <a:pt x="531" y="0"/>
                </a:lnTo>
                <a:lnTo>
                  <a:pt x="89" y="6"/>
                </a:lnTo>
                <a:lnTo>
                  <a:pt x="0" y="6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82" name="Google Shape;682;g5f9ba5dd6b_2_841"/>
          <p:cNvSpPr txBox="1"/>
          <p:nvPr/>
        </p:nvSpPr>
        <p:spPr>
          <a:xfrm>
            <a:off x="5434012" y="2659062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Holmes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g5f9ba5dd6b_2_841"/>
          <p:cNvSpPr/>
          <p:nvPr/>
        </p:nvSpPr>
        <p:spPr>
          <a:xfrm>
            <a:off x="6473825" y="2424112"/>
            <a:ext cx="660400" cy="558800"/>
          </a:xfrm>
          <a:custGeom>
            <a:rect b="b" l="l" r="r" t="t"/>
            <a:pathLst>
              <a:path extrusionOk="0" h="369" w="431">
                <a:moveTo>
                  <a:pt x="4" y="96"/>
                </a:moveTo>
                <a:lnTo>
                  <a:pt x="0" y="200"/>
                </a:lnTo>
                <a:lnTo>
                  <a:pt x="54" y="207"/>
                </a:lnTo>
                <a:lnTo>
                  <a:pt x="52" y="353"/>
                </a:lnTo>
                <a:lnTo>
                  <a:pt x="358" y="368"/>
                </a:lnTo>
                <a:lnTo>
                  <a:pt x="381" y="206"/>
                </a:lnTo>
                <a:lnTo>
                  <a:pt x="427" y="205"/>
                </a:lnTo>
                <a:lnTo>
                  <a:pt x="427" y="157"/>
                </a:lnTo>
                <a:lnTo>
                  <a:pt x="430" y="107"/>
                </a:lnTo>
                <a:lnTo>
                  <a:pt x="378" y="102"/>
                </a:lnTo>
                <a:lnTo>
                  <a:pt x="381" y="4"/>
                </a:lnTo>
                <a:lnTo>
                  <a:pt x="218" y="0"/>
                </a:lnTo>
                <a:lnTo>
                  <a:pt x="71" y="3"/>
                </a:lnTo>
                <a:lnTo>
                  <a:pt x="73" y="94"/>
                </a:lnTo>
                <a:lnTo>
                  <a:pt x="4" y="96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84" name="Google Shape;684;g5f9ba5dd6b_2_841"/>
          <p:cNvSpPr txBox="1"/>
          <p:nvPr/>
        </p:nvSpPr>
        <p:spPr>
          <a:xfrm>
            <a:off x="6610350" y="2601912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Carroll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g5f9ba5dd6b_2_841"/>
          <p:cNvSpPr/>
          <p:nvPr/>
        </p:nvSpPr>
        <p:spPr>
          <a:xfrm>
            <a:off x="6802437" y="2043112"/>
            <a:ext cx="804862" cy="654050"/>
          </a:xfrm>
          <a:custGeom>
            <a:rect b="b" l="l" r="r" t="t"/>
            <a:pathLst>
              <a:path extrusionOk="0" h="431" w="525">
                <a:moveTo>
                  <a:pt x="0" y="40"/>
                </a:moveTo>
                <a:lnTo>
                  <a:pt x="6" y="249"/>
                </a:lnTo>
                <a:lnTo>
                  <a:pt x="169" y="254"/>
                </a:lnTo>
                <a:lnTo>
                  <a:pt x="166" y="351"/>
                </a:lnTo>
                <a:lnTo>
                  <a:pt x="218" y="356"/>
                </a:lnTo>
                <a:lnTo>
                  <a:pt x="215" y="406"/>
                </a:lnTo>
                <a:lnTo>
                  <a:pt x="324" y="403"/>
                </a:lnTo>
                <a:lnTo>
                  <a:pt x="325" y="417"/>
                </a:lnTo>
                <a:lnTo>
                  <a:pt x="378" y="430"/>
                </a:lnTo>
                <a:lnTo>
                  <a:pt x="393" y="394"/>
                </a:lnTo>
                <a:lnTo>
                  <a:pt x="430" y="372"/>
                </a:lnTo>
                <a:lnTo>
                  <a:pt x="524" y="356"/>
                </a:lnTo>
                <a:lnTo>
                  <a:pt x="521" y="96"/>
                </a:lnTo>
                <a:lnTo>
                  <a:pt x="520" y="33"/>
                </a:lnTo>
                <a:lnTo>
                  <a:pt x="252" y="27"/>
                </a:lnTo>
                <a:lnTo>
                  <a:pt x="246" y="6"/>
                </a:lnTo>
                <a:lnTo>
                  <a:pt x="178" y="0"/>
                </a:lnTo>
                <a:lnTo>
                  <a:pt x="179" y="28"/>
                </a:lnTo>
                <a:lnTo>
                  <a:pt x="0" y="4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86" name="Google Shape;686;g5f9ba5dd6b_2_841"/>
          <p:cNvSpPr txBox="1"/>
          <p:nvPr/>
        </p:nvSpPr>
        <p:spPr>
          <a:xfrm>
            <a:off x="6759575" y="2108200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87" name="Google Shape;687;g5f9ba5dd6b_2_841"/>
          <p:cNvSpPr txBox="1"/>
          <p:nvPr/>
        </p:nvSpPr>
        <p:spPr>
          <a:xfrm>
            <a:off x="6985000" y="1063625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Trumbull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g5f9ba5dd6b_2_841"/>
          <p:cNvSpPr txBox="1"/>
          <p:nvPr/>
        </p:nvSpPr>
        <p:spPr>
          <a:xfrm>
            <a:off x="6369050" y="536575"/>
            <a:ext cx="381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Lake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g5f9ba5dd6b_2_841"/>
          <p:cNvSpPr/>
          <p:nvPr/>
        </p:nvSpPr>
        <p:spPr>
          <a:xfrm>
            <a:off x="6342062" y="592137"/>
            <a:ext cx="544512" cy="690561"/>
          </a:xfrm>
          <a:custGeom>
            <a:rect b="b" l="l" r="r" t="t"/>
            <a:pathLst>
              <a:path extrusionOk="0" h="455" w="355">
                <a:moveTo>
                  <a:pt x="1" y="188"/>
                </a:moveTo>
                <a:lnTo>
                  <a:pt x="14" y="356"/>
                </a:lnTo>
                <a:lnTo>
                  <a:pt x="0" y="454"/>
                </a:lnTo>
                <a:lnTo>
                  <a:pt x="354" y="447"/>
                </a:lnTo>
                <a:lnTo>
                  <a:pt x="351" y="280"/>
                </a:lnTo>
                <a:lnTo>
                  <a:pt x="338" y="0"/>
                </a:lnTo>
                <a:lnTo>
                  <a:pt x="261" y="1"/>
                </a:lnTo>
                <a:lnTo>
                  <a:pt x="258" y="86"/>
                </a:lnTo>
                <a:lnTo>
                  <a:pt x="88" y="95"/>
                </a:lnTo>
                <a:lnTo>
                  <a:pt x="84" y="187"/>
                </a:lnTo>
                <a:lnTo>
                  <a:pt x="1" y="188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90" name="Google Shape;690;g5f9ba5dd6b_2_841"/>
          <p:cNvSpPr txBox="1"/>
          <p:nvPr/>
        </p:nvSpPr>
        <p:spPr>
          <a:xfrm>
            <a:off x="6297612" y="1022350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Geauga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g5f9ba5dd6b_2_841"/>
          <p:cNvSpPr/>
          <p:nvPr/>
        </p:nvSpPr>
        <p:spPr>
          <a:xfrm>
            <a:off x="6342062" y="1268412"/>
            <a:ext cx="568325" cy="692151"/>
          </a:xfrm>
          <a:custGeom>
            <a:rect b="b" l="l" r="r" t="t"/>
            <a:pathLst>
              <a:path extrusionOk="0" h="455" w="371">
                <a:moveTo>
                  <a:pt x="0" y="7"/>
                </a:moveTo>
                <a:lnTo>
                  <a:pt x="9" y="454"/>
                </a:lnTo>
                <a:lnTo>
                  <a:pt x="296" y="441"/>
                </a:lnTo>
                <a:lnTo>
                  <a:pt x="370" y="433"/>
                </a:lnTo>
                <a:lnTo>
                  <a:pt x="367" y="272"/>
                </a:lnTo>
                <a:lnTo>
                  <a:pt x="354" y="0"/>
                </a:lnTo>
                <a:lnTo>
                  <a:pt x="0" y="7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92" name="Google Shape;692;g5f9ba5dd6b_2_841"/>
          <p:cNvSpPr txBox="1"/>
          <p:nvPr/>
        </p:nvSpPr>
        <p:spPr>
          <a:xfrm>
            <a:off x="6308725" y="1270000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93" name="Google Shape;693;g5f9ba5dd6b_2_841"/>
          <p:cNvSpPr/>
          <p:nvPr/>
        </p:nvSpPr>
        <p:spPr>
          <a:xfrm>
            <a:off x="5330825" y="1951037"/>
            <a:ext cx="684212" cy="606425"/>
          </a:xfrm>
          <a:custGeom>
            <a:rect b="b" l="l" r="r" t="t"/>
            <a:pathLst>
              <a:path extrusionOk="0" h="399" w="447">
                <a:moveTo>
                  <a:pt x="0" y="7"/>
                </a:moveTo>
                <a:lnTo>
                  <a:pt x="4" y="398"/>
                </a:lnTo>
                <a:lnTo>
                  <a:pt x="446" y="392"/>
                </a:lnTo>
                <a:lnTo>
                  <a:pt x="441" y="105"/>
                </a:lnTo>
                <a:lnTo>
                  <a:pt x="444" y="0"/>
                </a:lnTo>
                <a:lnTo>
                  <a:pt x="407" y="0"/>
                </a:lnTo>
                <a:lnTo>
                  <a:pt x="0" y="7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94" name="Google Shape;694;g5f9ba5dd6b_2_841"/>
          <p:cNvSpPr txBox="1"/>
          <p:nvPr/>
        </p:nvSpPr>
        <p:spPr>
          <a:xfrm>
            <a:off x="5476875" y="1955800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Wayne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g5f9ba5dd6b_2_841"/>
          <p:cNvSpPr/>
          <p:nvPr/>
        </p:nvSpPr>
        <p:spPr>
          <a:xfrm>
            <a:off x="5272087" y="1427162"/>
            <a:ext cx="684212" cy="536575"/>
          </a:xfrm>
          <a:custGeom>
            <a:rect b="b" l="l" r="r" t="t"/>
            <a:pathLst>
              <a:path extrusionOk="0" h="354" w="446">
                <a:moveTo>
                  <a:pt x="5" y="178"/>
                </a:moveTo>
                <a:lnTo>
                  <a:pt x="0" y="269"/>
                </a:lnTo>
                <a:lnTo>
                  <a:pt x="1" y="353"/>
                </a:lnTo>
                <a:lnTo>
                  <a:pt x="38" y="353"/>
                </a:lnTo>
                <a:lnTo>
                  <a:pt x="445" y="346"/>
                </a:lnTo>
                <a:lnTo>
                  <a:pt x="444" y="5"/>
                </a:lnTo>
                <a:lnTo>
                  <a:pt x="268" y="0"/>
                </a:lnTo>
                <a:lnTo>
                  <a:pt x="179" y="1"/>
                </a:lnTo>
                <a:lnTo>
                  <a:pt x="180" y="92"/>
                </a:lnTo>
                <a:lnTo>
                  <a:pt x="87" y="94"/>
                </a:lnTo>
                <a:lnTo>
                  <a:pt x="88" y="177"/>
                </a:lnTo>
                <a:lnTo>
                  <a:pt x="5" y="178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96" name="Google Shape;696;g5f9ba5dd6b_2_841"/>
          <p:cNvSpPr txBox="1"/>
          <p:nvPr/>
        </p:nvSpPr>
        <p:spPr>
          <a:xfrm>
            <a:off x="5546725" y="1422400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Medina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g5f9ba5dd6b_2_841"/>
          <p:cNvSpPr/>
          <p:nvPr/>
        </p:nvSpPr>
        <p:spPr>
          <a:xfrm>
            <a:off x="5008562" y="1031875"/>
            <a:ext cx="676275" cy="804862"/>
          </a:xfrm>
          <a:custGeom>
            <a:rect b="b" l="l" r="r" t="t"/>
            <a:pathLst>
              <a:path extrusionOk="0" h="530" w="441">
                <a:moveTo>
                  <a:pt x="0" y="92"/>
                </a:moveTo>
                <a:lnTo>
                  <a:pt x="7" y="246"/>
                </a:lnTo>
                <a:lnTo>
                  <a:pt x="10" y="523"/>
                </a:lnTo>
                <a:lnTo>
                  <a:pt x="172" y="529"/>
                </a:lnTo>
                <a:lnTo>
                  <a:pt x="177" y="438"/>
                </a:lnTo>
                <a:lnTo>
                  <a:pt x="260" y="437"/>
                </a:lnTo>
                <a:lnTo>
                  <a:pt x="259" y="354"/>
                </a:lnTo>
                <a:lnTo>
                  <a:pt x="352" y="352"/>
                </a:lnTo>
                <a:lnTo>
                  <a:pt x="351" y="262"/>
                </a:lnTo>
                <a:lnTo>
                  <a:pt x="440" y="261"/>
                </a:lnTo>
                <a:lnTo>
                  <a:pt x="439" y="171"/>
                </a:lnTo>
                <a:lnTo>
                  <a:pt x="345" y="173"/>
                </a:lnTo>
                <a:lnTo>
                  <a:pt x="353" y="6"/>
                </a:lnTo>
                <a:lnTo>
                  <a:pt x="265" y="0"/>
                </a:lnTo>
                <a:lnTo>
                  <a:pt x="0" y="92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98" name="Google Shape;698;g5f9ba5dd6b_2_841"/>
          <p:cNvSpPr txBox="1"/>
          <p:nvPr/>
        </p:nvSpPr>
        <p:spPr>
          <a:xfrm>
            <a:off x="5241925" y="1057275"/>
            <a:ext cx="381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99" name="Google Shape;699;g5f9ba5dd6b_2_841"/>
          <p:cNvSpPr/>
          <p:nvPr/>
        </p:nvSpPr>
        <p:spPr>
          <a:xfrm>
            <a:off x="4895850" y="1827212"/>
            <a:ext cx="442912" cy="942975"/>
          </a:xfrm>
          <a:custGeom>
            <a:rect b="b" l="l" r="r" t="t"/>
            <a:pathLst>
              <a:path extrusionOk="0" h="621" w="289">
                <a:moveTo>
                  <a:pt x="5" y="2"/>
                </a:moveTo>
                <a:lnTo>
                  <a:pt x="0" y="91"/>
                </a:lnTo>
                <a:lnTo>
                  <a:pt x="22" y="91"/>
                </a:lnTo>
                <a:lnTo>
                  <a:pt x="24" y="307"/>
                </a:lnTo>
                <a:lnTo>
                  <a:pt x="50" y="335"/>
                </a:lnTo>
                <a:lnTo>
                  <a:pt x="50" y="405"/>
                </a:lnTo>
                <a:lnTo>
                  <a:pt x="98" y="418"/>
                </a:lnTo>
                <a:lnTo>
                  <a:pt x="100" y="620"/>
                </a:lnTo>
                <a:lnTo>
                  <a:pt x="199" y="605"/>
                </a:lnTo>
                <a:lnTo>
                  <a:pt x="199" y="479"/>
                </a:lnTo>
                <a:lnTo>
                  <a:pt x="288" y="479"/>
                </a:lnTo>
                <a:lnTo>
                  <a:pt x="284" y="90"/>
                </a:lnTo>
                <a:lnTo>
                  <a:pt x="247" y="90"/>
                </a:lnTo>
                <a:lnTo>
                  <a:pt x="246" y="6"/>
                </a:lnTo>
                <a:lnTo>
                  <a:pt x="84" y="0"/>
                </a:lnTo>
                <a:lnTo>
                  <a:pt x="5" y="2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00" name="Google Shape;700;g5f9ba5dd6b_2_841"/>
          <p:cNvSpPr txBox="1"/>
          <p:nvPr/>
        </p:nvSpPr>
        <p:spPr>
          <a:xfrm>
            <a:off x="4860925" y="1819275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01" name="Google Shape;701;g5f9ba5dd6b_2_841"/>
          <p:cNvSpPr/>
          <p:nvPr/>
        </p:nvSpPr>
        <p:spPr>
          <a:xfrm>
            <a:off x="4500562" y="1965325"/>
            <a:ext cx="554037" cy="819152"/>
          </a:xfrm>
          <a:custGeom>
            <a:rect b="b" l="l" r="r" t="t"/>
            <a:pathLst>
              <a:path extrusionOk="0" h="540" w="361">
                <a:moveTo>
                  <a:pt x="0" y="3"/>
                </a:moveTo>
                <a:lnTo>
                  <a:pt x="1" y="345"/>
                </a:lnTo>
                <a:lnTo>
                  <a:pt x="102" y="337"/>
                </a:lnTo>
                <a:lnTo>
                  <a:pt x="85" y="427"/>
                </a:lnTo>
                <a:lnTo>
                  <a:pt x="102" y="421"/>
                </a:lnTo>
                <a:lnTo>
                  <a:pt x="101" y="539"/>
                </a:lnTo>
                <a:lnTo>
                  <a:pt x="360" y="530"/>
                </a:lnTo>
                <a:lnTo>
                  <a:pt x="358" y="328"/>
                </a:lnTo>
                <a:lnTo>
                  <a:pt x="310" y="315"/>
                </a:lnTo>
                <a:lnTo>
                  <a:pt x="310" y="245"/>
                </a:lnTo>
                <a:lnTo>
                  <a:pt x="284" y="216"/>
                </a:lnTo>
                <a:lnTo>
                  <a:pt x="282" y="0"/>
                </a:lnTo>
                <a:lnTo>
                  <a:pt x="260" y="0"/>
                </a:lnTo>
                <a:lnTo>
                  <a:pt x="0" y="3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02" name="Google Shape;702;g5f9ba5dd6b_2_841"/>
          <p:cNvSpPr txBox="1"/>
          <p:nvPr/>
        </p:nvSpPr>
        <p:spPr>
          <a:xfrm>
            <a:off x="4579937" y="2466975"/>
            <a:ext cx="5031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 Richland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g5f9ba5dd6b_2_841"/>
          <p:cNvSpPr/>
          <p:nvPr/>
        </p:nvSpPr>
        <p:spPr>
          <a:xfrm>
            <a:off x="4338637" y="1422400"/>
            <a:ext cx="692150" cy="552450"/>
          </a:xfrm>
          <a:custGeom>
            <a:rect b="b" l="l" r="r" t="t"/>
            <a:pathLst>
              <a:path extrusionOk="0" h="373" w="451">
                <a:moveTo>
                  <a:pt x="0" y="9"/>
                </a:moveTo>
                <a:lnTo>
                  <a:pt x="0" y="59"/>
                </a:lnTo>
                <a:lnTo>
                  <a:pt x="6" y="371"/>
                </a:lnTo>
                <a:lnTo>
                  <a:pt x="106" y="372"/>
                </a:lnTo>
                <a:lnTo>
                  <a:pt x="366" y="369"/>
                </a:lnTo>
                <a:lnTo>
                  <a:pt x="371" y="280"/>
                </a:lnTo>
                <a:lnTo>
                  <a:pt x="450" y="278"/>
                </a:lnTo>
                <a:lnTo>
                  <a:pt x="447" y="0"/>
                </a:lnTo>
                <a:lnTo>
                  <a:pt x="0" y="9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04" name="Google Shape;704;g5f9ba5dd6b_2_841"/>
          <p:cNvSpPr txBox="1"/>
          <p:nvPr/>
        </p:nvSpPr>
        <p:spPr>
          <a:xfrm>
            <a:off x="4327525" y="1422400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05" name="Google Shape;705;g5f9ba5dd6b_2_841"/>
          <p:cNvSpPr/>
          <p:nvPr/>
        </p:nvSpPr>
        <p:spPr>
          <a:xfrm>
            <a:off x="4291012" y="1089025"/>
            <a:ext cx="728662" cy="339725"/>
          </a:xfrm>
          <a:custGeom>
            <a:rect b="b" l="l" r="r" t="t"/>
            <a:pathLst>
              <a:path extrusionOk="0" h="223" w="475">
                <a:moveTo>
                  <a:pt x="0" y="63"/>
                </a:moveTo>
                <a:lnTo>
                  <a:pt x="22" y="70"/>
                </a:lnTo>
                <a:lnTo>
                  <a:pt x="27" y="222"/>
                </a:lnTo>
                <a:lnTo>
                  <a:pt x="474" y="213"/>
                </a:lnTo>
                <a:lnTo>
                  <a:pt x="467" y="60"/>
                </a:lnTo>
                <a:lnTo>
                  <a:pt x="333" y="110"/>
                </a:lnTo>
                <a:lnTo>
                  <a:pt x="208" y="48"/>
                </a:lnTo>
                <a:lnTo>
                  <a:pt x="177" y="0"/>
                </a:lnTo>
                <a:lnTo>
                  <a:pt x="37" y="20"/>
                </a:lnTo>
                <a:lnTo>
                  <a:pt x="0" y="63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06" name="Google Shape;706;g5f9ba5dd6b_2_841"/>
          <p:cNvSpPr txBox="1"/>
          <p:nvPr/>
        </p:nvSpPr>
        <p:spPr>
          <a:xfrm>
            <a:off x="4711700" y="1247775"/>
            <a:ext cx="327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Erie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g5f9ba5dd6b_2_841"/>
          <p:cNvSpPr/>
          <p:nvPr/>
        </p:nvSpPr>
        <p:spPr>
          <a:xfrm>
            <a:off x="3951287" y="1966912"/>
            <a:ext cx="547687" cy="546100"/>
          </a:xfrm>
          <a:custGeom>
            <a:rect b="b" l="l" r="r" t="t"/>
            <a:pathLst>
              <a:path extrusionOk="0" h="359" w="358">
                <a:moveTo>
                  <a:pt x="0" y="9"/>
                </a:moveTo>
                <a:lnTo>
                  <a:pt x="1" y="358"/>
                </a:lnTo>
                <a:lnTo>
                  <a:pt x="242" y="357"/>
                </a:lnTo>
                <a:lnTo>
                  <a:pt x="242" y="336"/>
                </a:lnTo>
                <a:lnTo>
                  <a:pt x="357" y="343"/>
                </a:lnTo>
                <a:lnTo>
                  <a:pt x="356" y="1"/>
                </a:lnTo>
                <a:lnTo>
                  <a:pt x="256" y="0"/>
                </a:lnTo>
                <a:lnTo>
                  <a:pt x="0" y="9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08" name="Google Shape;708;g5f9ba5dd6b_2_841"/>
          <p:cNvSpPr txBox="1"/>
          <p:nvPr/>
        </p:nvSpPr>
        <p:spPr>
          <a:xfrm>
            <a:off x="3976687" y="2212975"/>
            <a:ext cx="5445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Crawford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g5f9ba5dd6b_2_841"/>
          <p:cNvSpPr/>
          <p:nvPr/>
        </p:nvSpPr>
        <p:spPr>
          <a:xfrm>
            <a:off x="3386137" y="1968500"/>
            <a:ext cx="566737" cy="574674"/>
          </a:xfrm>
          <a:custGeom>
            <a:rect b="b" l="l" r="r" t="t"/>
            <a:pathLst>
              <a:path extrusionOk="0" h="378" w="370">
                <a:moveTo>
                  <a:pt x="2" y="104"/>
                </a:moveTo>
                <a:lnTo>
                  <a:pt x="0" y="217"/>
                </a:lnTo>
                <a:lnTo>
                  <a:pt x="21" y="216"/>
                </a:lnTo>
                <a:lnTo>
                  <a:pt x="22" y="356"/>
                </a:lnTo>
                <a:lnTo>
                  <a:pt x="75" y="355"/>
                </a:lnTo>
                <a:lnTo>
                  <a:pt x="75" y="377"/>
                </a:lnTo>
                <a:lnTo>
                  <a:pt x="85" y="377"/>
                </a:lnTo>
                <a:lnTo>
                  <a:pt x="369" y="357"/>
                </a:lnTo>
                <a:lnTo>
                  <a:pt x="368" y="8"/>
                </a:lnTo>
                <a:lnTo>
                  <a:pt x="91" y="7"/>
                </a:lnTo>
                <a:lnTo>
                  <a:pt x="44" y="0"/>
                </a:lnTo>
                <a:lnTo>
                  <a:pt x="22" y="106"/>
                </a:lnTo>
                <a:lnTo>
                  <a:pt x="2" y="104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10" name="Google Shape;710;g5f9ba5dd6b_2_841"/>
          <p:cNvSpPr txBox="1"/>
          <p:nvPr/>
        </p:nvSpPr>
        <p:spPr>
          <a:xfrm>
            <a:off x="3455987" y="2046287"/>
            <a:ext cx="511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Wyandot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g5f9ba5dd6b_2_841"/>
          <p:cNvSpPr/>
          <p:nvPr/>
        </p:nvSpPr>
        <p:spPr>
          <a:xfrm>
            <a:off x="2670175" y="2822575"/>
            <a:ext cx="709612" cy="554037"/>
          </a:xfrm>
          <a:custGeom>
            <a:rect b="b" l="l" r="r" t="t"/>
            <a:pathLst>
              <a:path extrusionOk="0" h="365" w="463">
                <a:moveTo>
                  <a:pt x="29" y="0"/>
                </a:moveTo>
                <a:lnTo>
                  <a:pt x="29" y="70"/>
                </a:lnTo>
                <a:lnTo>
                  <a:pt x="0" y="319"/>
                </a:lnTo>
                <a:lnTo>
                  <a:pt x="429" y="364"/>
                </a:lnTo>
                <a:lnTo>
                  <a:pt x="462" y="38"/>
                </a:lnTo>
                <a:lnTo>
                  <a:pt x="303" y="9"/>
                </a:lnTo>
                <a:lnTo>
                  <a:pt x="135" y="8"/>
                </a:lnTo>
                <a:lnTo>
                  <a:pt x="29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12" name="Google Shape;712;g5f9ba5dd6b_2_841"/>
          <p:cNvSpPr txBox="1"/>
          <p:nvPr/>
        </p:nvSpPr>
        <p:spPr>
          <a:xfrm>
            <a:off x="3001962" y="3219450"/>
            <a:ext cx="381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Logan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g5f9ba5dd6b_2_841"/>
          <p:cNvSpPr/>
          <p:nvPr/>
        </p:nvSpPr>
        <p:spPr>
          <a:xfrm>
            <a:off x="2073275" y="2922587"/>
            <a:ext cx="642937" cy="557212"/>
          </a:xfrm>
          <a:custGeom>
            <a:rect b="b" l="l" r="r" t="t"/>
            <a:pathLst>
              <a:path extrusionOk="0" h="367" w="419">
                <a:moveTo>
                  <a:pt x="0" y="123"/>
                </a:moveTo>
                <a:lnTo>
                  <a:pt x="0" y="151"/>
                </a:lnTo>
                <a:lnTo>
                  <a:pt x="8" y="342"/>
                </a:lnTo>
                <a:lnTo>
                  <a:pt x="383" y="366"/>
                </a:lnTo>
                <a:lnTo>
                  <a:pt x="389" y="254"/>
                </a:lnTo>
                <a:lnTo>
                  <a:pt x="418" y="3"/>
                </a:lnTo>
                <a:lnTo>
                  <a:pt x="86" y="0"/>
                </a:lnTo>
                <a:lnTo>
                  <a:pt x="85" y="125"/>
                </a:lnTo>
                <a:lnTo>
                  <a:pt x="0" y="123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14" name="Google Shape;714;g5f9ba5dd6b_2_841"/>
          <p:cNvSpPr txBox="1"/>
          <p:nvPr/>
        </p:nvSpPr>
        <p:spPr>
          <a:xfrm>
            <a:off x="2205037" y="3151187"/>
            <a:ext cx="465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Shelby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g5f9ba5dd6b_2_841"/>
          <p:cNvSpPr/>
          <p:nvPr/>
        </p:nvSpPr>
        <p:spPr>
          <a:xfrm>
            <a:off x="1546225" y="2447925"/>
            <a:ext cx="512762" cy="715961"/>
          </a:xfrm>
          <a:custGeom>
            <a:rect b="b" l="l" r="r" t="t"/>
            <a:pathLst>
              <a:path extrusionOk="0" h="472" w="335">
                <a:moveTo>
                  <a:pt x="8" y="0"/>
                </a:moveTo>
                <a:lnTo>
                  <a:pt x="10" y="202"/>
                </a:lnTo>
                <a:lnTo>
                  <a:pt x="0" y="466"/>
                </a:lnTo>
                <a:lnTo>
                  <a:pt x="328" y="471"/>
                </a:lnTo>
                <a:lnTo>
                  <a:pt x="328" y="67"/>
                </a:lnTo>
                <a:lnTo>
                  <a:pt x="334" y="11"/>
                </a:lnTo>
                <a:lnTo>
                  <a:pt x="8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16" name="Google Shape;716;g5f9ba5dd6b_2_841"/>
          <p:cNvSpPr txBox="1"/>
          <p:nvPr/>
        </p:nvSpPr>
        <p:spPr>
          <a:xfrm>
            <a:off x="1508125" y="2428875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 New Roman"/>
              <a:buNone/>
            </a:pPr>
            <a:r>
              <a:rPr b="0" i="1" lang="en-US" sz="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g5f9ba5dd6b_2_841"/>
          <p:cNvSpPr/>
          <p:nvPr/>
        </p:nvSpPr>
        <p:spPr>
          <a:xfrm>
            <a:off x="2049462" y="2544762"/>
            <a:ext cx="828675" cy="619125"/>
          </a:xfrm>
          <a:custGeom>
            <a:rect b="b" l="l" r="r" t="t"/>
            <a:pathLst>
              <a:path extrusionOk="0" h="408" w="541">
                <a:moveTo>
                  <a:pt x="0" y="3"/>
                </a:moveTo>
                <a:lnTo>
                  <a:pt x="0" y="407"/>
                </a:lnTo>
                <a:lnTo>
                  <a:pt x="16" y="400"/>
                </a:lnTo>
                <a:lnTo>
                  <a:pt x="16" y="372"/>
                </a:lnTo>
                <a:lnTo>
                  <a:pt x="101" y="374"/>
                </a:lnTo>
                <a:lnTo>
                  <a:pt x="102" y="249"/>
                </a:lnTo>
                <a:lnTo>
                  <a:pt x="434" y="252"/>
                </a:lnTo>
                <a:lnTo>
                  <a:pt x="434" y="182"/>
                </a:lnTo>
                <a:lnTo>
                  <a:pt x="540" y="190"/>
                </a:lnTo>
                <a:lnTo>
                  <a:pt x="536" y="58"/>
                </a:lnTo>
                <a:lnTo>
                  <a:pt x="216" y="34"/>
                </a:lnTo>
                <a:lnTo>
                  <a:pt x="216" y="0"/>
                </a:lnTo>
                <a:lnTo>
                  <a:pt x="63" y="5"/>
                </a:lnTo>
                <a:lnTo>
                  <a:pt x="0" y="3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18" name="Google Shape;718;g5f9ba5dd6b_2_841"/>
          <p:cNvSpPr txBox="1"/>
          <p:nvPr/>
        </p:nvSpPr>
        <p:spPr>
          <a:xfrm>
            <a:off x="2046287" y="2744787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Auglaize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g5f9ba5dd6b_2_841"/>
          <p:cNvSpPr/>
          <p:nvPr/>
        </p:nvSpPr>
        <p:spPr>
          <a:xfrm>
            <a:off x="2871787" y="2295525"/>
            <a:ext cx="654050" cy="585787"/>
          </a:xfrm>
          <a:custGeom>
            <a:rect b="b" l="l" r="r" t="t"/>
            <a:pathLst>
              <a:path extrusionOk="0" h="386" w="427">
                <a:moveTo>
                  <a:pt x="1" y="0"/>
                </a:moveTo>
                <a:lnTo>
                  <a:pt x="0" y="223"/>
                </a:lnTo>
                <a:lnTo>
                  <a:pt x="4" y="355"/>
                </a:lnTo>
                <a:lnTo>
                  <a:pt x="172" y="356"/>
                </a:lnTo>
                <a:lnTo>
                  <a:pt x="331" y="385"/>
                </a:lnTo>
                <a:lnTo>
                  <a:pt x="426" y="378"/>
                </a:lnTo>
                <a:lnTo>
                  <a:pt x="421" y="162"/>
                </a:lnTo>
                <a:lnTo>
                  <a:pt x="411" y="162"/>
                </a:lnTo>
                <a:lnTo>
                  <a:pt x="411" y="140"/>
                </a:lnTo>
                <a:lnTo>
                  <a:pt x="358" y="141"/>
                </a:lnTo>
                <a:lnTo>
                  <a:pt x="357" y="1"/>
                </a:lnTo>
                <a:lnTo>
                  <a:pt x="336" y="2"/>
                </a:lnTo>
                <a:lnTo>
                  <a:pt x="1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20" name="Google Shape;720;g5f9ba5dd6b_2_841"/>
          <p:cNvSpPr txBox="1"/>
          <p:nvPr/>
        </p:nvSpPr>
        <p:spPr>
          <a:xfrm>
            <a:off x="2947987" y="2400300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 New Roman"/>
              <a:buNone/>
            </a:pPr>
            <a:r>
              <a:rPr b="0" i="1" lang="en-US" sz="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Hardin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g5f9ba5dd6b_2_841"/>
          <p:cNvSpPr/>
          <p:nvPr/>
        </p:nvSpPr>
        <p:spPr>
          <a:xfrm>
            <a:off x="2139950" y="2101850"/>
            <a:ext cx="736600" cy="534987"/>
          </a:xfrm>
          <a:custGeom>
            <a:rect b="b" l="l" r="r" t="t"/>
            <a:pathLst>
              <a:path extrusionOk="0" h="352" w="480">
                <a:moveTo>
                  <a:pt x="0" y="129"/>
                </a:moveTo>
                <a:lnTo>
                  <a:pt x="4" y="298"/>
                </a:lnTo>
                <a:lnTo>
                  <a:pt x="157" y="293"/>
                </a:lnTo>
                <a:lnTo>
                  <a:pt x="157" y="327"/>
                </a:lnTo>
                <a:lnTo>
                  <a:pt x="477" y="351"/>
                </a:lnTo>
                <a:lnTo>
                  <a:pt x="478" y="127"/>
                </a:lnTo>
                <a:lnTo>
                  <a:pt x="479" y="7"/>
                </a:lnTo>
                <a:lnTo>
                  <a:pt x="375" y="0"/>
                </a:lnTo>
                <a:lnTo>
                  <a:pt x="375" y="21"/>
                </a:lnTo>
                <a:lnTo>
                  <a:pt x="265" y="26"/>
                </a:lnTo>
                <a:lnTo>
                  <a:pt x="264" y="76"/>
                </a:lnTo>
                <a:lnTo>
                  <a:pt x="49" y="87"/>
                </a:lnTo>
                <a:lnTo>
                  <a:pt x="48" y="130"/>
                </a:lnTo>
                <a:lnTo>
                  <a:pt x="0" y="129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22" name="Google Shape;722;g5f9ba5dd6b_2_841"/>
          <p:cNvSpPr txBox="1"/>
          <p:nvPr/>
        </p:nvSpPr>
        <p:spPr>
          <a:xfrm>
            <a:off x="2360612" y="2473325"/>
            <a:ext cx="381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Allen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g5f9ba5dd6b_2_841"/>
          <p:cNvSpPr/>
          <p:nvPr/>
        </p:nvSpPr>
        <p:spPr>
          <a:xfrm>
            <a:off x="1558925" y="1973262"/>
            <a:ext cx="657225" cy="582612"/>
          </a:xfrm>
          <a:custGeom>
            <a:rect b="b" l="l" r="r" t="t"/>
            <a:pathLst>
              <a:path extrusionOk="0" h="383" w="429">
                <a:moveTo>
                  <a:pt x="17" y="0"/>
                </a:moveTo>
                <a:lnTo>
                  <a:pt x="9" y="77"/>
                </a:lnTo>
                <a:lnTo>
                  <a:pt x="0" y="313"/>
                </a:lnTo>
                <a:lnTo>
                  <a:pt x="326" y="324"/>
                </a:lnTo>
                <a:lnTo>
                  <a:pt x="320" y="380"/>
                </a:lnTo>
                <a:lnTo>
                  <a:pt x="383" y="382"/>
                </a:lnTo>
                <a:lnTo>
                  <a:pt x="379" y="214"/>
                </a:lnTo>
                <a:lnTo>
                  <a:pt x="427" y="215"/>
                </a:lnTo>
                <a:lnTo>
                  <a:pt x="428" y="173"/>
                </a:lnTo>
                <a:lnTo>
                  <a:pt x="423" y="118"/>
                </a:lnTo>
                <a:lnTo>
                  <a:pt x="382" y="110"/>
                </a:lnTo>
                <a:lnTo>
                  <a:pt x="383" y="6"/>
                </a:lnTo>
                <a:lnTo>
                  <a:pt x="17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24" name="Google Shape;724;g5f9ba5dd6b_2_841"/>
          <p:cNvSpPr txBox="1"/>
          <p:nvPr/>
        </p:nvSpPr>
        <p:spPr>
          <a:xfrm>
            <a:off x="1608137" y="2122487"/>
            <a:ext cx="555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Van Wert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g5f9ba5dd6b_2_841"/>
          <p:cNvSpPr/>
          <p:nvPr/>
        </p:nvSpPr>
        <p:spPr>
          <a:xfrm>
            <a:off x="1584325" y="1485900"/>
            <a:ext cx="638175" cy="501650"/>
          </a:xfrm>
          <a:custGeom>
            <a:rect b="b" l="l" r="r" t="t"/>
            <a:pathLst>
              <a:path extrusionOk="0" h="330" w="416">
                <a:moveTo>
                  <a:pt x="5" y="2"/>
                </a:moveTo>
                <a:lnTo>
                  <a:pt x="0" y="323"/>
                </a:lnTo>
                <a:lnTo>
                  <a:pt x="366" y="329"/>
                </a:lnTo>
                <a:lnTo>
                  <a:pt x="408" y="328"/>
                </a:lnTo>
                <a:lnTo>
                  <a:pt x="415" y="114"/>
                </a:lnTo>
                <a:lnTo>
                  <a:pt x="415" y="57"/>
                </a:lnTo>
                <a:lnTo>
                  <a:pt x="317" y="49"/>
                </a:lnTo>
                <a:lnTo>
                  <a:pt x="312" y="0"/>
                </a:lnTo>
                <a:lnTo>
                  <a:pt x="5" y="2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26" name="Google Shape;726;g5f9ba5dd6b_2_841"/>
          <p:cNvSpPr txBox="1"/>
          <p:nvPr/>
        </p:nvSpPr>
        <p:spPr>
          <a:xfrm>
            <a:off x="1655762" y="1643062"/>
            <a:ext cx="489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Paulding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g5f9ba5dd6b_2_841"/>
          <p:cNvSpPr/>
          <p:nvPr/>
        </p:nvSpPr>
        <p:spPr>
          <a:xfrm>
            <a:off x="2144712" y="1654175"/>
            <a:ext cx="735012" cy="581025"/>
          </a:xfrm>
          <a:custGeom>
            <a:rect b="b" l="l" r="r" t="t"/>
            <a:pathLst>
              <a:path extrusionOk="0" h="383" w="479">
                <a:moveTo>
                  <a:pt x="1" y="215"/>
                </a:moveTo>
                <a:lnTo>
                  <a:pt x="0" y="319"/>
                </a:lnTo>
                <a:lnTo>
                  <a:pt x="41" y="327"/>
                </a:lnTo>
                <a:lnTo>
                  <a:pt x="46" y="382"/>
                </a:lnTo>
                <a:lnTo>
                  <a:pt x="261" y="371"/>
                </a:lnTo>
                <a:lnTo>
                  <a:pt x="262" y="321"/>
                </a:lnTo>
                <a:lnTo>
                  <a:pt x="372" y="316"/>
                </a:lnTo>
                <a:lnTo>
                  <a:pt x="372" y="295"/>
                </a:lnTo>
                <a:lnTo>
                  <a:pt x="476" y="302"/>
                </a:lnTo>
                <a:lnTo>
                  <a:pt x="478" y="3"/>
                </a:lnTo>
                <a:lnTo>
                  <a:pt x="155" y="0"/>
                </a:lnTo>
                <a:lnTo>
                  <a:pt x="50" y="0"/>
                </a:lnTo>
                <a:lnTo>
                  <a:pt x="43" y="214"/>
                </a:lnTo>
                <a:lnTo>
                  <a:pt x="1" y="215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28" name="Google Shape;728;g5f9ba5dd6b_2_841"/>
          <p:cNvSpPr txBox="1"/>
          <p:nvPr/>
        </p:nvSpPr>
        <p:spPr>
          <a:xfrm>
            <a:off x="2330450" y="1811337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Putnam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g5f9ba5dd6b_2_841"/>
          <p:cNvSpPr/>
          <p:nvPr/>
        </p:nvSpPr>
        <p:spPr>
          <a:xfrm>
            <a:off x="2873375" y="1651000"/>
            <a:ext cx="654050" cy="650875"/>
          </a:xfrm>
          <a:custGeom>
            <a:rect b="b" l="l" r="r" t="t"/>
            <a:pathLst>
              <a:path extrusionOk="0" h="427" w="427">
                <a:moveTo>
                  <a:pt x="3" y="6"/>
                </a:moveTo>
                <a:lnTo>
                  <a:pt x="1" y="304"/>
                </a:lnTo>
                <a:lnTo>
                  <a:pt x="0" y="424"/>
                </a:lnTo>
                <a:lnTo>
                  <a:pt x="335" y="426"/>
                </a:lnTo>
                <a:lnTo>
                  <a:pt x="337" y="313"/>
                </a:lnTo>
                <a:lnTo>
                  <a:pt x="357" y="315"/>
                </a:lnTo>
                <a:lnTo>
                  <a:pt x="379" y="210"/>
                </a:lnTo>
                <a:lnTo>
                  <a:pt x="426" y="216"/>
                </a:lnTo>
                <a:lnTo>
                  <a:pt x="421" y="0"/>
                </a:lnTo>
                <a:lnTo>
                  <a:pt x="3" y="6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30" name="Google Shape;730;g5f9ba5dd6b_2_841"/>
          <p:cNvSpPr txBox="1"/>
          <p:nvPr/>
        </p:nvSpPr>
        <p:spPr>
          <a:xfrm>
            <a:off x="2922587" y="1909762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Hancock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g5f9ba5dd6b_2_841"/>
          <p:cNvSpPr/>
          <p:nvPr/>
        </p:nvSpPr>
        <p:spPr>
          <a:xfrm>
            <a:off x="3517900" y="1493837"/>
            <a:ext cx="827087" cy="488950"/>
          </a:xfrm>
          <a:custGeom>
            <a:rect b="b" l="l" r="r" t="t"/>
            <a:pathLst>
              <a:path extrusionOk="0" h="322" w="539">
                <a:moveTo>
                  <a:pt x="1" y="0"/>
                </a:moveTo>
                <a:lnTo>
                  <a:pt x="0" y="103"/>
                </a:lnTo>
                <a:lnTo>
                  <a:pt x="5" y="320"/>
                </a:lnTo>
                <a:lnTo>
                  <a:pt x="282" y="321"/>
                </a:lnTo>
                <a:lnTo>
                  <a:pt x="538" y="312"/>
                </a:lnTo>
                <a:lnTo>
                  <a:pt x="532" y="0"/>
                </a:lnTo>
                <a:lnTo>
                  <a:pt x="1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32" name="Google Shape;732;g5f9ba5dd6b_2_841"/>
          <p:cNvSpPr txBox="1"/>
          <p:nvPr/>
        </p:nvSpPr>
        <p:spPr>
          <a:xfrm>
            <a:off x="3736975" y="1785937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Seneca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g5f9ba5dd6b_2_841"/>
          <p:cNvSpPr/>
          <p:nvPr/>
        </p:nvSpPr>
        <p:spPr>
          <a:xfrm>
            <a:off x="3517900" y="1028700"/>
            <a:ext cx="817562" cy="466725"/>
          </a:xfrm>
          <a:custGeom>
            <a:rect b="b" l="l" r="r" t="t"/>
            <a:pathLst>
              <a:path extrusionOk="0" h="307" w="533">
                <a:moveTo>
                  <a:pt x="0" y="6"/>
                </a:moveTo>
                <a:lnTo>
                  <a:pt x="1" y="306"/>
                </a:lnTo>
                <a:lnTo>
                  <a:pt x="532" y="306"/>
                </a:lnTo>
                <a:lnTo>
                  <a:pt x="532" y="256"/>
                </a:lnTo>
                <a:lnTo>
                  <a:pt x="527" y="103"/>
                </a:lnTo>
                <a:lnTo>
                  <a:pt x="505" y="96"/>
                </a:lnTo>
                <a:lnTo>
                  <a:pt x="438" y="103"/>
                </a:lnTo>
                <a:lnTo>
                  <a:pt x="406" y="55"/>
                </a:lnTo>
                <a:lnTo>
                  <a:pt x="74" y="55"/>
                </a:lnTo>
                <a:lnTo>
                  <a:pt x="69" y="0"/>
                </a:lnTo>
                <a:lnTo>
                  <a:pt x="0" y="6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34" name="Google Shape;734;g5f9ba5dd6b_2_841"/>
          <p:cNvSpPr txBox="1"/>
          <p:nvPr/>
        </p:nvSpPr>
        <p:spPr>
          <a:xfrm>
            <a:off x="3630612" y="1203325"/>
            <a:ext cx="538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Sandusky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g5f9ba5dd6b_2_841"/>
          <p:cNvSpPr/>
          <p:nvPr/>
        </p:nvSpPr>
        <p:spPr>
          <a:xfrm>
            <a:off x="3517900" y="804862"/>
            <a:ext cx="982663" cy="309562"/>
          </a:xfrm>
          <a:custGeom>
            <a:rect b="b" l="l" r="r" t="t"/>
            <a:pathLst>
              <a:path extrusionOk="0" h="204" w="641">
                <a:moveTo>
                  <a:pt x="1" y="15"/>
                </a:moveTo>
                <a:lnTo>
                  <a:pt x="0" y="154"/>
                </a:lnTo>
                <a:lnTo>
                  <a:pt x="69" y="148"/>
                </a:lnTo>
                <a:lnTo>
                  <a:pt x="74" y="203"/>
                </a:lnTo>
                <a:lnTo>
                  <a:pt x="406" y="203"/>
                </a:lnTo>
                <a:lnTo>
                  <a:pt x="432" y="175"/>
                </a:lnTo>
                <a:lnTo>
                  <a:pt x="630" y="132"/>
                </a:lnTo>
                <a:lnTo>
                  <a:pt x="640" y="111"/>
                </a:lnTo>
                <a:lnTo>
                  <a:pt x="629" y="97"/>
                </a:lnTo>
                <a:lnTo>
                  <a:pt x="577" y="97"/>
                </a:lnTo>
                <a:lnTo>
                  <a:pt x="562" y="48"/>
                </a:lnTo>
                <a:lnTo>
                  <a:pt x="520" y="48"/>
                </a:lnTo>
                <a:lnTo>
                  <a:pt x="515" y="105"/>
                </a:lnTo>
                <a:lnTo>
                  <a:pt x="438" y="119"/>
                </a:lnTo>
                <a:lnTo>
                  <a:pt x="317" y="28"/>
                </a:lnTo>
                <a:lnTo>
                  <a:pt x="236" y="0"/>
                </a:lnTo>
                <a:lnTo>
                  <a:pt x="1" y="15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36" name="Google Shape;736;g5f9ba5dd6b_2_841"/>
          <p:cNvSpPr txBox="1"/>
          <p:nvPr/>
        </p:nvSpPr>
        <p:spPr>
          <a:xfrm>
            <a:off x="3692525" y="965200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Ottawa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g5f9ba5dd6b_2_841"/>
          <p:cNvSpPr/>
          <p:nvPr/>
        </p:nvSpPr>
        <p:spPr>
          <a:xfrm>
            <a:off x="2873375" y="825500"/>
            <a:ext cx="647700" cy="835025"/>
          </a:xfrm>
          <a:custGeom>
            <a:rect b="b" l="l" r="r" t="t"/>
            <a:pathLst>
              <a:path extrusionOk="0" h="550" w="423">
                <a:moveTo>
                  <a:pt x="0" y="237"/>
                </a:moveTo>
                <a:lnTo>
                  <a:pt x="3" y="549"/>
                </a:lnTo>
                <a:lnTo>
                  <a:pt x="421" y="543"/>
                </a:lnTo>
                <a:lnTo>
                  <a:pt x="422" y="440"/>
                </a:lnTo>
                <a:lnTo>
                  <a:pt x="421" y="141"/>
                </a:lnTo>
                <a:lnTo>
                  <a:pt x="422" y="2"/>
                </a:lnTo>
                <a:lnTo>
                  <a:pt x="277" y="0"/>
                </a:lnTo>
                <a:lnTo>
                  <a:pt x="83" y="208"/>
                </a:lnTo>
                <a:lnTo>
                  <a:pt x="0" y="237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38" name="Google Shape;738;g5f9ba5dd6b_2_841"/>
          <p:cNvSpPr txBox="1"/>
          <p:nvPr/>
        </p:nvSpPr>
        <p:spPr>
          <a:xfrm>
            <a:off x="3184525" y="828675"/>
            <a:ext cx="381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39" name="Google Shape;739;g5f9ba5dd6b_2_841"/>
          <p:cNvSpPr/>
          <p:nvPr/>
        </p:nvSpPr>
        <p:spPr>
          <a:xfrm>
            <a:off x="2236787" y="1065212"/>
            <a:ext cx="642937" cy="595312"/>
          </a:xfrm>
          <a:custGeom>
            <a:rect b="b" l="l" r="r" t="t"/>
            <a:pathLst>
              <a:path extrusionOk="0" h="392" w="419">
                <a:moveTo>
                  <a:pt x="0" y="3"/>
                </a:moveTo>
                <a:lnTo>
                  <a:pt x="0" y="73"/>
                </a:lnTo>
                <a:lnTo>
                  <a:pt x="99" y="74"/>
                </a:lnTo>
                <a:lnTo>
                  <a:pt x="95" y="388"/>
                </a:lnTo>
                <a:lnTo>
                  <a:pt x="418" y="391"/>
                </a:lnTo>
                <a:lnTo>
                  <a:pt x="415" y="78"/>
                </a:lnTo>
                <a:lnTo>
                  <a:pt x="411" y="0"/>
                </a:lnTo>
                <a:lnTo>
                  <a:pt x="0" y="3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40" name="Google Shape;740;g5f9ba5dd6b_2_841"/>
          <p:cNvSpPr txBox="1"/>
          <p:nvPr/>
        </p:nvSpPr>
        <p:spPr>
          <a:xfrm>
            <a:off x="2417762" y="1260475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Henry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g5f9ba5dd6b_2_841"/>
          <p:cNvSpPr/>
          <p:nvPr/>
        </p:nvSpPr>
        <p:spPr>
          <a:xfrm>
            <a:off x="1592262" y="1155700"/>
            <a:ext cx="796925" cy="501650"/>
          </a:xfrm>
          <a:custGeom>
            <a:rect b="b" l="l" r="r" t="t"/>
            <a:pathLst>
              <a:path extrusionOk="0" h="330" w="520">
                <a:moveTo>
                  <a:pt x="9" y="0"/>
                </a:moveTo>
                <a:lnTo>
                  <a:pt x="1" y="189"/>
                </a:lnTo>
                <a:lnTo>
                  <a:pt x="0" y="217"/>
                </a:lnTo>
                <a:lnTo>
                  <a:pt x="307" y="215"/>
                </a:lnTo>
                <a:lnTo>
                  <a:pt x="312" y="264"/>
                </a:lnTo>
                <a:lnTo>
                  <a:pt x="410" y="272"/>
                </a:lnTo>
                <a:lnTo>
                  <a:pt x="410" y="329"/>
                </a:lnTo>
                <a:lnTo>
                  <a:pt x="515" y="329"/>
                </a:lnTo>
                <a:lnTo>
                  <a:pt x="519" y="15"/>
                </a:lnTo>
                <a:lnTo>
                  <a:pt x="420" y="14"/>
                </a:lnTo>
                <a:lnTo>
                  <a:pt x="9" y="0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42" name="Google Shape;742;g5f9ba5dd6b_2_841"/>
          <p:cNvSpPr txBox="1"/>
          <p:nvPr/>
        </p:nvSpPr>
        <p:spPr>
          <a:xfrm>
            <a:off x="1752600" y="1241425"/>
            <a:ext cx="484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Defiance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g5f9ba5dd6b_2_841"/>
          <p:cNvSpPr/>
          <p:nvPr/>
        </p:nvSpPr>
        <p:spPr>
          <a:xfrm>
            <a:off x="2163762" y="612775"/>
            <a:ext cx="715962" cy="458787"/>
          </a:xfrm>
          <a:custGeom>
            <a:rect b="b" l="l" r="r" t="t"/>
            <a:pathLst>
              <a:path extrusionOk="0" h="302" w="467">
                <a:moveTo>
                  <a:pt x="0" y="16"/>
                </a:moveTo>
                <a:lnTo>
                  <a:pt x="30" y="16"/>
                </a:lnTo>
                <a:lnTo>
                  <a:pt x="466" y="0"/>
                </a:lnTo>
                <a:lnTo>
                  <a:pt x="459" y="298"/>
                </a:lnTo>
                <a:lnTo>
                  <a:pt x="48" y="301"/>
                </a:lnTo>
                <a:lnTo>
                  <a:pt x="54" y="259"/>
                </a:lnTo>
                <a:lnTo>
                  <a:pt x="18" y="252"/>
                </a:lnTo>
                <a:lnTo>
                  <a:pt x="0" y="16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44" name="Google Shape;744;g5f9ba5dd6b_2_841"/>
          <p:cNvSpPr txBox="1"/>
          <p:nvPr/>
        </p:nvSpPr>
        <p:spPr>
          <a:xfrm>
            <a:off x="2347912" y="868362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Fulton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g5f9ba5dd6b_2_841"/>
          <p:cNvSpPr/>
          <p:nvPr/>
        </p:nvSpPr>
        <p:spPr>
          <a:xfrm>
            <a:off x="1606550" y="638175"/>
            <a:ext cx="641350" cy="541337"/>
          </a:xfrm>
          <a:custGeom>
            <a:rect b="b" l="l" r="r" t="t"/>
            <a:pathLst>
              <a:path extrusionOk="0" h="357" w="418">
                <a:moveTo>
                  <a:pt x="6" y="8"/>
                </a:moveTo>
                <a:lnTo>
                  <a:pt x="3" y="218"/>
                </a:lnTo>
                <a:lnTo>
                  <a:pt x="0" y="342"/>
                </a:lnTo>
                <a:lnTo>
                  <a:pt x="411" y="356"/>
                </a:lnTo>
                <a:lnTo>
                  <a:pt x="411" y="286"/>
                </a:lnTo>
                <a:lnTo>
                  <a:pt x="417" y="244"/>
                </a:lnTo>
                <a:lnTo>
                  <a:pt x="381" y="237"/>
                </a:lnTo>
                <a:lnTo>
                  <a:pt x="363" y="0"/>
                </a:lnTo>
                <a:lnTo>
                  <a:pt x="6" y="8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46" name="Google Shape;746;g5f9ba5dd6b_2_841"/>
          <p:cNvSpPr txBox="1"/>
          <p:nvPr/>
        </p:nvSpPr>
        <p:spPr>
          <a:xfrm>
            <a:off x="1693862" y="904875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Williams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g5f9ba5dd6b_2_841"/>
          <p:cNvSpPr/>
          <p:nvPr/>
        </p:nvSpPr>
        <p:spPr>
          <a:xfrm>
            <a:off x="2874962" y="592137"/>
            <a:ext cx="1014412" cy="590550"/>
          </a:xfrm>
          <a:custGeom>
            <a:rect b="b" l="l" r="r" t="t"/>
            <a:pathLst>
              <a:path extrusionOk="0" h="389" w="662">
                <a:moveTo>
                  <a:pt x="7" y="12"/>
                </a:moveTo>
                <a:lnTo>
                  <a:pt x="0" y="310"/>
                </a:lnTo>
                <a:lnTo>
                  <a:pt x="4" y="388"/>
                </a:lnTo>
                <a:lnTo>
                  <a:pt x="87" y="359"/>
                </a:lnTo>
                <a:lnTo>
                  <a:pt x="281" y="152"/>
                </a:lnTo>
                <a:lnTo>
                  <a:pt x="426" y="154"/>
                </a:lnTo>
                <a:lnTo>
                  <a:pt x="661" y="139"/>
                </a:lnTo>
                <a:lnTo>
                  <a:pt x="583" y="111"/>
                </a:lnTo>
                <a:lnTo>
                  <a:pt x="515" y="41"/>
                </a:lnTo>
                <a:lnTo>
                  <a:pt x="359" y="98"/>
                </a:lnTo>
                <a:lnTo>
                  <a:pt x="401" y="0"/>
                </a:lnTo>
                <a:lnTo>
                  <a:pt x="111" y="12"/>
                </a:lnTo>
                <a:lnTo>
                  <a:pt x="7" y="12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48" name="Google Shape;748;g5f9ba5dd6b_2_841"/>
          <p:cNvSpPr txBox="1"/>
          <p:nvPr/>
        </p:nvSpPr>
        <p:spPr>
          <a:xfrm>
            <a:off x="2811462" y="596900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grpSp>
        <p:nvGrpSpPr>
          <p:cNvPr id="749" name="Google Shape;749;g5f9ba5dd6b_2_841"/>
          <p:cNvGrpSpPr/>
          <p:nvPr/>
        </p:nvGrpSpPr>
        <p:grpSpPr>
          <a:xfrm>
            <a:off x="5927725" y="1270000"/>
            <a:ext cx="430212" cy="838200"/>
            <a:chOff x="6019800" y="1279525"/>
            <a:chExt cx="430212" cy="838200"/>
          </a:xfrm>
        </p:grpSpPr>
        <p:sp>
          <p:nvSpPr>
            <p:cNvPr id="750" name="Google Shape;750;g5f9ba5dd6b_2_841"/>
            <p:cNvSpPr/>
            <p:nvPr/>
          </p:nvSpPr>
          <p:spPr>
            <a:xfrm>
              <a:off x="6045200" y="1279525"/>
              <a:ext cx="404812" cy="838200"/>
            </a:xfrm>
            <a:custGeom>
              <a:rect b="b" l="l" r="r" t="t"/>
              <a:pathLst>
                <a:path extrusionOk="0" h="552" w="264">
                  <a:moveTo>
                    <a:pt x="0" y="106"/>
                  </a:moveTo>
                  <a:lnTo>
                    <a:pt x="1" y="446"/>
                  </a:lnTo>
                  <a:lnTo>
                    <a:pt x="38" y="446"/>
                  </a:lnTo>
                  <a:lnTo>
                    <a:pt x="35" y="551"/>
                  </a:lnTo>
                  <a:lnTo>
                    <a:pt x="244" y="541"/>
                  </a:lnTo>
                  <a:lnTo>
                    <a:pt x="248" y="449"/>
                  </a:lnTo>
                  <a:lnTo>
                    <a:pt x="263" y="450"/>
                  </a:lnTo>
                  <a:lnTo>
                    <a:pt x="254" y="3"/>
                  </a:lnTo>
                  <a:lnTo>
                    <a:pt x="73" y="0"/>
                  </a:lnTo>
                  <a:lnTo>
                    <a:pt x="110" y="96"/>
                  </a:lnTo>
                  <a:lnTo>
                    <a:pt x="0" y="106"/>
                  </a:lnTo>
                </a:path>
              </a:pathLst>
            </a:custGeom>
            <a:noFill/>
            <a:ln cap="rnd" cmpd="sng" w="127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751" name="Google Shape;751;g5f9ba5dd6b_2_841"/>
            <p:cNvSpPr txBox="1"/>
            <p:nvPr/>
          </p:nvSpPr>
          <p:spPr>
            <a:xfrm>
              <a:off x="6019800" y="1431925"/>
              <a:ext cx="381000" cy="1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</p:grpSp>
      <p:sp>
        <p:nvSpPr>
          <p:cNvPr id="752" name="Google Shape;752;g5f9ba5dd6b_2_841"/>
          <p:cNvSpPr/>
          <p:nvPr/>
        </p:nvSpPr>
        <p:spPr>
          <a:xfrm>
            <a:off x="6796087" y="1681162"/>
            <a:ext cx="801687" cy="428625"/>
          </a:xfrm>
          <a:custGeom>
            <a:rect b="b" l="l" r="r" t="t"/>
            <a:pathLst>
              <a:path extrusionOk="0" h="282" w="523">
                <a:moveTo>
                  <a:pt x="0" y="169"/>
                </a:moveTo>
                <a:lnTo>
                  <a:pt x="2" y="281"/>
                </a:lnTo>
                <a:lnTo>
                  <a:pt x="181" y="269"/>
                </a:lnTo>
                <a:lnTo>
                  <a:pt x="180" y="241"/>
                </a:lnTo>
                <a:lnTo>
                  <a:pt x="248" y="247"/>
                </a:lnTo>
                <a:lnTo>
                  <a:pt x="254" y="267"/>
                </a:lnTo>
                <a:lnTo>
                  <a:pt x="522" y="274"/>
                </a:lnTo>
                <a:lnTo>
                  <a:pt x="509" y="9"/>
                </a:lnTo>
                <a:lnTo>
                  <a:pt x="504" y="3"/>
                </a:lnTo>
                <a:lnTo>
                  <a:pt x="71" y="0"/>
                </a:lnTo>
                <a:lnTo>
                  <a:pt x="74" y="161"/>
                </a:lnTo>
                <a:lnTo>
                  <a:pt x="0" y="169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53" name="Google Shape;753;g5f9ba5dd6b_2_841"/>
          <p:cNvSpPr txBox="1"/>
          <p:nvPr/>
        </p:nvSpPr>
        <p:spPr>
          <a:xfrm>
            <a:off x="7023100" y="1863725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Mahoning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g5f9ba5dd6b_2_841"/>
          <p:cNvSpPr txBox="1"/>
          <p:nvPr/>
        </p:nvSpPr>
        <p:spPr>
          <a:xfrm>
            <a:off x="6994525" y="1787525"/>
            <a:ext cx="609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55" name="Google Shape;755;g5f9ba5dd6b_2_841"/>
          <p:cNvSpPr/>
          <p:nvPr/>
        </p:nvSpPr>
        <p:spPr>
          <a:xfrm>
            <a:off x="6011862" y="1938337"/>
            <a:ext cx="803275" cy="673100"/>
          </a:xfrm>
          <a:custGeom>
            <a:rect b="b" l="l" r="r" t="t"/>
            <a:pathLst>
              <a:path extrusionOk="0" h="444" w="524">
                <a:moveTo>
                  <a:pt x="0" y="114"/>
                </a:moveTo>
                <a:lnTo>
                  <a:pt x="5" y="401"/>
                </a:lnTo>
                <a:lnTo>
                  <a:pt x="5" y="443"/>
                </a:lnTo>
                <a:lnTo>
                  <a:pt x="141" y="420"/>
                </a:lnTo>
                <a:lnTo>
                  <a:pt x="162" y="391"/>
                </a:lnTo>
                <a:lnTo>
                  <a:pt x="178" y="413"/>
                </a:lnTo>
                <a:lnTo>
                  <a:pt x="309" y="417"/>
                </a:lnTo>
                <a:lnTo>
                  <a:pt x="378" y="415"/>
                </a:lnTo>
                <a:lnTo>
                  <a:pt x="376" y="324"/>
                </a:lnTo>
                <a:lnTo>
                  <a:pt x="523" y="321"/>
                </a:lnTo>
                <a:lnTo>
                  <a:pt x="517" y="112"/>
                </a:lnTo>
                <a:lnTo>
                  <a:pt x="515" y="0"/>
                </a:lnTo>
                <a:lnTo>
                  <a:pt x="228" y="13"/>
                </a:lnTo>
                <a:lnTo>
                  <a:pt x="213" y="12"/>
                </a:lnTo>
                <a:lnTo>
                  <a:pt x="209" y="104"/>
                </a:lnTo>
                <a:lnTo>
                  <a:pt x="0" y="114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56" name="Google Shape;756;g5f9ba5dd6b_2_841"/>
          <p:cNvSpPr txBox="1"/>
          <p:nvPr/>
        </p:nvSpPr>
        <p:spPr>
          <a:xfrm>
            <a:off x="6219825" y="2122487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Stark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g5f9ba5dd6b_2_841"/>
          <p:cNvSpPr/>
          <p:nvPr/>
        </p:nvSpPr>
        <p:spPr>
          <a:xfrm>
            <a:off x="3748087" y="3546475"/>
            <a:ext cx="723900" cy="657225"/>
          </a:xfrm>
          <a:custGeom>
            <a:rect b="b" l="l" r="r" t="t"/>
            <a:pathLst>
              <a:path extrusionOk="0" h="433" w="473">
                <a:moveTo>
                  <a:pt x="0" y="147"/>
                </a:moveTo>
                <a:lnTo>
                  <a:pt x="6" y="111"/>
                </a:lnTo>
                <a:lnTo>
                  <a:pt x="48" y="111"/>
                </a:lnTo>
                <a:lnTo>
                  <a:pt x="48" y="48"/>
                </a:lnTo>
                <a:lnTo>
                  <a:pt x="80" y="42"/>
                </a:lnTo>
                <a:lnTo>
                  <a:pt x="80" y="0"/>
                </a:lnTo>
                <a:lnTo>
                  <a:pt x="472" y="12"/>
                </a:lnTo>
                <a:lnTo>
                  <a:pt x="456" y="257"/>
                </a:lnTo>
                <a:lnTo>
                  <a:pt x="425" y="250"/>
                </a:lnTo>
                <a:lnTo>
                  <a:pt x="441" y="277"/>
                </a:lnTo>
                <a:lnTo>
                  <a:pt x="436" y="376"/>
                </a:lnTo>
                <a:lnTo>
                  <a:pt x="414" y="383"/>
                </a:lnTo>
                <a:lnTo>
                  <a:pt x="409" y="432"/>
                </a:lnTo>
                <a:lnTo>
                  <a:pt x="16" y="412"/>
                </a:lnTo>
                <a:lnTo>
                  <a:pt x="10" y="279"/>
                </a:lnTo>
                <a:lnTo>
                  <a:pt x="33" y="272"/>
                </a:lnTo>
                <a:lnTo>
                  <a:pt x="0" y="147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58" name="Google Shape;758;g5f9ba5dd6b_2_841"/>
          <p:cNvSpPr txBox="1"/>
          <p:nvPr/>
        </p:nvSpPr>
        <p:spPr>
          <a:xfrm>
            <a:off x="3794125" y="3556000"/>
            <a:ext cx="457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59" name="Google Shape;759;g5f9ba5dd6b_2_841"/>
          <p:cNvSpPr txBox="1"/>
          <p:nvPr/>
        </p:nvSpPr>
        <p:spPr>
          <a:xfrm>
            <a:off x="3617912" y="3622675"/>
            <a:ext cx="609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60" name="Google Shape;760;g5f9ba5dd6b_2_841"/>
          <p:cNvSpPr/>
          <p:nvPr/>
        </p:nvSpPr>
        <p:spPr>
          <a:xfrm>
            <a:off x="1989137" y="3948112"/>
            <a:ext cx="628650" cy="642938"/>
          </a:xfrm>
          <a:custGeom>
            <a:rect b="b" l="l" r="r" t="t"/>
            <a:pathLst>
              <a:path extrusionOk="0" h="423" w="410">
                <a:moveTo>
                  <a:pt x="0" y="13"/>
                </a:moveTo>
                <a:lnTo>
                  <a:pt x="5" y="404"/>
                </a:lnTo>
                <a:lnTo>
                  <a:pt x="128" y="408"/>
                </a:lnTo>
                <a:lnTo>
                  <a:pt x="336" y="422"/>
                </a:lnTo>
                <a:lnTo>
                  <a:pt x="366" y="109"/>
                </a:lnTo>
                <a:lnTo>
                  <a:pt x="403" y="95"/>
                </a:lnTo>
                <a:lnTo>
                  <a:pt x="409" y="59"/>
                </a:lnTo>
                <a:lnTo>
                  <a:pt x="307" y="44"/>
                </a:lnTo>
                <a:lnTo>
                  <a:pt x="308" y="3"/>
                </a:lnTo>
                <a:lnTo>
                  <a:pt x="57" y="0"/>
                </a:lnTo>
                <a:lnTo>
                  <a:pt x="0" y="13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61" name="Google Shape;761;g5f9ba5dd6b_2_841"/>
          <p:cNvSpPr txBox="1"/>
          <p:nvPr/>
        </p:nvSpPr>
        <p:spPr>
          <a:xfrm>
            <a:off x="1962150" y="4408487"/>
            <a:ext cx="5907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Montgomery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g5f9ba5dd6b_2_841"/>
          <p:cNvSpPr txBox="1"/>
          <p:nvPr/>
        </p:nvSpPr>
        <p:spPr>
          <a:xfrm>
            <a:off x="2043112" y="4003675"/>
            <a:ext cx="609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-US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Dayton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g5f9ba5dd6b_2_841"/>
          <p:cNvSpPr/>
          <p:nvPr/>
        </p:nvSpPr>
        <p:spPr>
          <a:xfrm>
            <a:off x="1500187" y="5076825"/>
            <a:ext cx="811212" cy="549275"/>
          </a:xfrm>
          <a:custGeom>
            <a:rect b="b" l="l" r="r" t="t"/>
            <a:pathLst>
              <a:path extrusionOk="0" h="361" w="529">
                <a:moveTo>
                  <a:pt x="2" y="3"/>
                </a:moveTo>
                <a:lnTo>
                  <a:pt x="0" y="241"/>
                </a:lnTo>
                <a:lnTo>
                  <a:pt x="69" y="221"/>
                </a:lnTo>
                <a:lnTo>
                  <a:pt x="182" y="285"/>
                </a:lnTo>
                <a:lnTo>
                  <a:pt x="288" y="259"/>
                </a:lnTo>
                <a:lnTo>
                  <a:pt x="343" y="240"/>
                </a:lnTo>
                <a:lnTo>
                  <a:pt x="476" y="360"/>
                </a:lnTo>
                <a:lnTo>
                  <a:pt x="505" y="123"/>
                </a:lnTo>
                <a:lnTo>
                  <a:pt x="478" y="108"/>
                </a:lnTo>
                <a:lnTo>
                  <a:pt x="527" y="53"/>
                </a:lnTo>
                <a:lnTo>
                  <a:pt x="528" y="26"/>
                </a:lnTo>
                <a:lnTo>
                  <a:pt x="447" y="24"/>
                </a:lnTo>
                <a:lnTo>
                  <a:pt x="256" y="0"/>
                </a:lnTo>
                <a:lnTo>
                  <a:pt x="2" y="3"/>
                </a:lnTo>
              </a:path>
            </a:pathLst>
          </a:custGeom>
          <a:noFill/>
          <a:ln cap="rnd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64" name="Google Shape;764;g5f9ba5dd6b_2_841"/>
          <p:cNvSpPr txBox="1"/>
          <p:nvPr/>
        </p:nvSpPr>
        <p:spPr>
          <a:xfrm>
            <a:off x="1592262" y="5046662"/>
            <a:ext cx="533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Hamilton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g5f9ba5dd6b_2_841"/>
          <p:cNvSpPr txBox="1"/>
          <p:nvPr/>
        </p:nvSpPr>
        <p:spPr>
          <a:xfrm>
            <a:off x="1754187" y="5300662"/>
            <a:ext cx="609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-US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Cincinnati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g5f9ba5dd6b_2_841"/>
          <p:cNvSpPr txBox="1"/>
          <p:nvPr/>
        </p:nvSpPr>
        <p:spPr>
          <a:xfrm>
            <a:off x="1766887" y="4738687"/>
            <a:ext cx="678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g5f9ba5dd6b_2_841"/>
          <p:cNvSpPr txBox="1"/>
          <p:nvPr/>
        </p:nvSpPr>
        <p:spPr>
          <a:xfrm>
            <a:off x="3108325" y="903287"/>
            <a:ext cx="489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Walbridge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g5f9ba5dd6b_2_841"/>
          <p:cNvSpPr txBox="1"/>
          <p:nvPr/>
        </p:nvSpPr>
        <p:spPr>
          <a:xfrm>
            <a:off x="6043612" y="2251075"/>
            <a:ext cx="5859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North Canton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g5f9ba5dd6b_2_841"/>
          <p:cNvSpPr txBox="1"/>
          <p:nvPr/>
        </p:nvSpPr>
        <p:spPr>
          <a:xfrm>
            <a:off x="5513387" y="4354512"/>
            <a:ext cx="641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McConnelsville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g5f9ba5dd6b_2_841"/>
          <p:cNvSpPr txBox="1"/>
          <p:nvPr/>
        </p:nvSpPr>
        <p:spPr>
          <a:xfrm>
            <a:off x="1446212" y="4756150"/>
            <a:ext cx="4539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Hamilton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g5f9ba5dd6b_2_841"/>
          <p:cNvSpPr txBox="1"/>
          <p:nvPr/>
        </p:nvSpPr>
        <p:spPr>
          <a:xfrm>
            <a:off x="1725612" y="4695825"/>
            <a:ext cx="528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Middletown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g5f9ba5dd6b_2_841"/>
          <p:cNvSpPr txBox="1"/>
          <p:nvPr/>
        </p:nvSpPr>
        <p:spPr>
          <a:xfrm>
            <a:off x="2698750" y="3902075"/>
            <a:ext cx="5127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Springfield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g5f9ba5dd6b_2_841"/>
          <p:cNvSpPr txBox="1"/>
          <p:nvPr/>
        </p:nvSpPr>
        <p:spPr>
          <a:xfrm>
            <a:off x="5902325" y="1384300"/>
            <a:ext cx="3351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Stow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g5f9ba5dd6b_2_841"/>
          <p:cNvSpPr txBox="1"/>
          <p:nvPr/>
        </p:nvSpPr>
        <p:spPr>
          <a:xfrm>
            <a:off x="5487987" y="1135062"/>
            <a:ext cx="5223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Brook Park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g5f9ba5dd6b_2_841"/>
          <p:cNvSpPr txBox="1"/>
          <p:nvPr/>
        </p:nvSpPr>
        <p:spPr>
          <a:xfrm>
            <a:off x="6108700" y="3048000"/>
            <a:ext cx="363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Dover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g5f9ba5dd6b_2_841"/>
          <p:cNvSpPr txBox="1"/>
          <p:nvPr/>
        </p:nvSpPr>
        <p:spPr>
          <a:xfrm>
            <a:off x="4438650" y="2170112"/>
            <a:ext cx="4731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Mansfield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g5f9ba5dd6b_2_841"/>
          <p:cNvSpPr txBox="1"/>
          <p:nvPr/>
        </p:nvSpPr>
        <p:spPr>
          <a:xfrm>
            <a:off x="2228850" y="4957762"/>
            <a:ext cx="444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Lebanon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g5f9ba5dd6b_2_841"/>
          <p:cNvSpPr txBox="1"/>
          <p:nvPr/>
        </p:nvSpPr>
        <p:spPr>
          <a:xfrm>
            <a:off x="4464050" y="1060450"/>
            <a:ext cx="595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Sandusky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g5f9ba5dd6b_2_841"/>
          <p:cNvSpPr txBox="1"/>
          <p:nvPr/>
        </p:nvSpPr>
        <p:spPr>
          <a:xfrm>
            <a:off x="5045075" y="1085850"/>
            <a:ext cx="376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Lorain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g5f9ba5dd6b_2_841"/>
          <p:cNvSpPr txBox="1"/>
          <p:nvPr/>
        </p:nvSpPr>
        <p:spPr>
          <a:xfrm>
            <a:off x="5322887" y="2097087"/>
            <a:ext cx="4365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Wooster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g5f9ba5dd6b_2_841"/>
          <p:cNvSpPr txBox="1"/>
          <p:nvPr/>
        </p:nvSpPr>
        <p:spPr>
          <a:xfrm>
            <a:off x="4410075" y="1392237"/>
            <a:ext cx="430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Norwalk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g5f9ba5dd6b_2_841"/>
          <p:cNvSpPr txBox="1"/>
          <p:nvPr/>
        </p:nvSpPr>
        <p:spPr>
          <a:xfrm>
            <a:off x="3656012" y="1670050"/>
            <a:ext cx="336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Tiffin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g5f9ba5dd6b_2_841"/>
          <p:cNvSpPr txBox="1"/>
          <p:nvPr/>
        </p:nvSpPr>
        <p:spPr>
          <a:xfrm>
            <a:off x="2166937" y="2616200"/>
            <a:ext cx="447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St Marys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g5f9ba5dd6b_2_841"/>
          <p:cNvSpPr txBox="1"/>
          <p:nvPr/>
        </p:nvSpPr>
        <p:spPr>
          <a:xfrm>
            <a:off x="3817937" y="5087937"/>
            <a:ext cx="5049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Chillicothe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g5f9ba5dd6b_2_841"/>
          <p:cNvSpPr txBox="1"/>
          <p:nvPr/>
        </p:nvSpPr>
        <p:spPr>
          <a:xfrm>
            <a:off x="3817937" y="4556125"/>
            <a:ext cx="3969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Tarlton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g5f9ba5dd6b_2_841"/>
          <p:cNvSpPr txBox="1"/>
          <p:nvPr/>
        </p:nvSpPr>
        <p:spPr>
          <a:xfrm>
            <a:off x="3690937" y="6019800"/>
            <a:ext cx="538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Portsmouth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g5f9ba5dd6b_2_841"/>
          <p:cNvSpPr txBox="1"/>
          <p:nvPr/>
        </p:nvSpPr>
        <p:spPr>
          <a:xfrm>
            <a:off x="2181225" y="3670300"/>
            <a:ext cx="3555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Piqua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g5f9ba5dd6b_2_841"/>
          <p:cNvSpPr txBox="1"/>
          <p:nvPr/>
        </p:nvSpPr>
        <p:spPr>
          <a:xfrm>
            <a:off x="1473200" y="4057650"/>
            <a:ext cx="3588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Eaton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g5f9ba5dd6b_2_841"/>
          <p:cNvSpPr txBox="1"/>
          <p:nvPr/>
        </p:nvSpPr>
        <p:spPr>
          <a:xfrm>
            <a:off x="3814762" y="2679700"/>
            <a:ext cx="390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Marion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g5f9ba5dd6b_2_841"/>
          <p:cNvSpPr txBox="1"/>
          <p:nvPr/>
        </p:nvSpPr>
        <p:spPr>
          <a:xfrm>
            <a:off x="5618162" y="1538287"/>
            <a:ext cx="3999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Medina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g5f9ba5dd6b_2_841"/>
          <p:cNvSpPr txBox="1"/>
          <p:nvPr/>
        </p:nvSpPr>
        <p:spPr>
          <a:xfrm>
            <a:off x="6323012" y="1971675"/>
            <a:ext cx="425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Alliance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g5f9ba5dd6b_2_841"/>
          <p:cNvSpPr txBox="1"/>
          <p:nvPr/>
        </p:nvSpPr>
        <p:spPr>
          <a:xfrm>
            <a:off x="1525587" y="3248025"/>
            <a:ext cx="489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Greenville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g5f9ba5dd6b_2_841"/>
          <p:cNvSpPr txBox="1"/>
          <p:nvPr/>
        </p:nvSpPr>
        <p:spPr>
          <a:xfrm>
            <a:off x="2111375" y="2309812"/>
            <a:ext cx="3318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Lima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g5f9ba5dd6b_2_841"/>
          <p:cNvSpPr txBox="1"/>
          <p:nvPr/>
        </p:nvSpPr>
        <p:spPr>
          <a:xfrm>
            <a:off x="1563687" y="4318000"/>
            <a:ext cx="219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g5f9ba5dd6b_2_841"/>
          <p:cNvSpPr txBox="1"/>
          <p:nvPr/>
        </p:nvSpPr>
        <p:spPr>
          <a:xfrm>
            <a:off x="2560637" y="4437062"/>
            <a:ext cx="3525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Xenia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g5f9ba5dd6b_2_841"/>
          <p:cNvSpPr txBox="1"/>
          <p:nvPr/>
        </p:nvSpPr>
        <p:spPr>
          <a:xfrm>
            <a:off x="4787900" y="3505200"/>
            <a:ext cx="4095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Newark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g5f9ba5dd6b_2_841"/>
          <p:cNvSpPr txBox="1"/>
          <p:nvPr/>
        </p:nvSpPr>
        <p:spPr>
          <a:xfrm>
            <a:off x="3657600" y="871537"/>
            <a:ext cx="541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Camp Perry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g5f9ba5dd6b_2_841"/>
          <p:cNvSpPr txBox="1"/>
          <p:nvPr/>
        </p:nvSpPr>
        <p:spPr>
          <a:xfrm>
            <a:off x="4200525" y="2740025"/>
            <a:ext cx="4317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Morrow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g5f9ba5dd6b_2_841"/>
          <p:cNvSpPr txBox="1"/>
          <p:nvPr/>
        </p:nvSpPr>
        <p:spPr>
          <a:xfrm>
            <a:off x="3714750" y="4743450"/>
            <a:ext cx="336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Ross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g5f9ba5dd6b_2_841"/>
          <p:cNvSpPr txBox="1"/>
          <p:nvPr/>
        </p:nvSpPr>
        <p:spPr>
          <a:xfrm>
            <a:off x="3898900" y="5432425"/>
            <a:ext cx="3207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Pike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g5f9ba5dd6b_2_841"/>
          <p:cNvSpPr txBox="1"/>
          <p:nvPr/>
        </p:nvSpPr>
        <p:spPr>
          <a:xfrm>
            <a:off x="7038975" y="2374900"/>
            <a:ext cx="5637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Columbiana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g5f9ba5dd6b_2_841"/>
          <p:cNvSpPr txBox="1"/>
          <p:nvPr/>
        </p:nvSpPr>
        <p:spPr>
          <a:xfrm>
            <a:off x="6397625" y="1412875"/>
            <a:ext cx="435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Portage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g5f9ba5dd6b_2_841"/>
          <p:cNvSpPr txBox="1"/>
          <p:nvPr/>
        </p:nvSpPr>
        <p:spPr>
          <a:xfrm>
            <a:off x="5953125" y="1922462"/>
            <a:ext cx="4317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Summit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g5f9ba5dd6b_2_841"/>
          <p:cNvSpPr txBox="1"/>
          <p:nvPr/>
        </p:nvSpPr>
        <p:spPr>
          <a:xfrm>
            <a:off x="3906837" y="4187825"/>
            <a:ext cx="4857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Pickaway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g5f9ba5dd6b_2_841"/>
          <p:cNvSpPr txBox="1"/>
          <p:nvPr/>
        </p:nvSpPr>
        <p:spPr>
          <a:xfrm>
            <a:off x="4667250" y="4646612"/>
            <a:ext cx="444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Hocking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g5f9ba5dd6b_2_841"/>
          <p:cNvSpPr txBox="1"/>
          <p:nvPr/>
        </p:nvSpPr>
        <p:spPr>
          <a:xfrm>
            <a:off x="5303837" y="4954587"/>
            <a:ext cx="408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Athens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g5f9ba5dd6b_2_841"/>
          <p:cNvSpPr txBox="1"/>
          <p:nvPr/>
        </p:nvSpPr>
        <p:spPr>
          <a:xfrm>
            <a:off x="3898900" y="3522662"/>
            <a:ext cx="444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Franklin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g5f9ba5dd6b_2_841"/>
          <p:cNvSpPr txBox="1"/>
          <p:nvPr/>
        </p:nvSpPr>
        <p:spPr>
          <a:xfrm>
            <a:off x="5389562" y="4084637"/>
            <a:ext cx="5937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Muskingham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g5f9ba5dd6b_2_841"/>
          <p:cNvSpPr txBox="1"/>
          <p:nvPr/>
        </p:nvSpPr>
        <p:spPr>
          <a:xfrm>
            <a:off x="6911975" y="1731962"/>
            <a:ext cx="560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Youngstown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g5f9ba5dd6b_2_841"/>
          <p:cNvSpPr txBox="1"/>
          <p:nvPr/>
        </p:nvSpPr>
        <p:spPr>
          <a:xfrm>
            <a:off x="1471612" y="4413250"/>
            <a:ext cx="3873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Preble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g5f9ba5dd6b_2_841"/>
          <p:cNvSpPr txBox="1"/>
          <p:nvPr/>
        </p:nvSpPr>
        <p:spPr>
          <a:xfrm>
            <a:off x="2819400" y="904875"/>
            <a:ext cx="366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Lucas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g5f9ba5dd6b_2_841"/>
          <p:cNvSpPr txBox="1"/>
          <p:nvPr/>
        </p:nvSpPr>
        <p:spPr>
          <a:xfrm>
            <a:off x="3008312" y="1474787"/>
            <a:ext cx="3684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Wood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g5f9ba5dd6b_2_841"/>
          <p:cNvSpPr txBox="1"/>
          <p:nvPr/>
        </p:nvSpPr>
        <p:spPr>
          <a:xfrm>
            <a:off x="4321175" y="1798637"/>
            <a:ext cx="3825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Huron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g5f9ba5dd6b_2_841"/>
          <p:cNvSpPr txBox="1"/>
          <p:nvPr/>
        </p:nvSpPr>
        <p:spPr>
          <a:xfrm>
            <a:off x="4524375" y="6313487"/>
            <a:ext cx="4938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Lawrence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g5f9ba5dd6b_2_841"/>
          <p:cNvSpPr txBox="1"/>
          <p:nvPr/>
        </p:nvSpPr>
        <p:spPr>
          <a:xfrm>
            <a:off x="1617662" y="2593975"/>
            <a:ext cx="4047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Mercer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g5f9ba5dd6b_2_841"/>
          <p:cNvSpPr txBox="1"/>
          <p:nvPr/>
        </p:nvSpPr>
        <p:spPr>
          <a:xfrm>
            <a:off x="2220912" y="4587875"/>
            <a:ext cx="420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Warren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g5f9ba5dd6b_2_841"/>
          <p:cNvSpPr txBox="1"/>
          <p:nvPr/>
        </p:nvSpPr>
        <p:spPr>
          <a:xfrm>
            <a:off x="4879975" y="1814512"/>
            <a:ext cx="4398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Ashland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g5f9ba5dd6b_2_841"/>
          <p:cNvSpPr txBox="1"/>
          <p:nvPr/>
        </p:nvSpPr>
        <p:spPr>
          <a:xfrm>
            <a:off x="2514600" y="4122737"/>
            <a:ext cx="4143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Greene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g5f9ba5dd6b_2_841"/>
          <p:cNvSpPr txBox="1"/>
          <p:nvPr/>
        </p:nvSpPr>
        <p:spPr>
          <a:xfrm>
            <a:off x="4984750" y="1517650"/>
            <a:ext cx="3858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ahoma"/>
              <a:buNone/>
            </a:pPr>
            <a:r>
              <a:rPr b="1" i="1" lang="en-US" sz="5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Lorain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g5f9ba5dd6b_2_841"/>
          <p:cNvSpPr txBox="1"/>
          <p:nvPr/>
        </p:nvSpPr>
        <p:spPr>
          <a:xfrm>
            <a:off x="5365750" y="6599237"/>
            <a:ext cx="374700" cy="1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g5f9ba5dd6b_2_841"/>
          <p:cNvSpPr txBox="1"/>
          <p:nvPr/>
        </p:nvSpPr>
        <p:spPr>
          <a:xfrm>
            <a:off x="1728787" y="5240337"/>
            <a:ext cx="498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Woodlawn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g5f9ba5dd6b_2_841"/>
          <p:cNvSpPr txBox="1"/>
          <p:nvPr/>
        </p:nvSpPr>
        <p:spPr>
          <a:xfrm>
            <a:off x="5281612" y="1295400"/>
            <a:ext cx="201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g5f9ba5dd6b_2_841"/>
          <p:cNvSpPr txBox="1"/>
          <p:nvPr/>
        </p:nvSpPr>
        <p:spPr>
          <a:xfrm>
            <a:off x="4684712" y="1619250"/>
            <a:ext cx="201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g5f9ba5dd6b_2_841"/>
          <p:cNvSpPr txBox="1"/>
          <p:nvPr/>
        </p:nvSpPr>
        <p:spPr>
          <a:xfrm>
            <a:off x="6342062" y="904875"/>
            <a:ext cx="582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Chagrin Falls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g5f9ba5dd6b_2_841"/>
          <p:cNvSpPr txBox="1"/>
          <p:nvPr/>
        </p:nvSpPr>
        <p:spPr>
          <a:xfrm>
            <a:off x="3302000" y="3057525"/>
            <a:ext cx="489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Marysville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g5f9ba5dd6b_2_841"/>
          <p:cNvSpPr txBox="1"/>
          <p:nvPr/>
        </p:nvSpPr>
        <p:spPr>
          <a:xfrm>
            <a:off x="5203825" y="3308350"/>
            <a:ext cx="511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Coshocton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g5f9ba5dd6b_2_841"/>
          <p:cNvSpPr txBox="1"/>
          <p:nvPr/>
        </p:nvSpPr>
        <p:spPr>
          <a:xfrm>
            <a:off x="5203825" y="3181350"/>
            <a:ext cx="412800" cy="1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1485  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g5f9ba5dd6b_2_841"/>
          <p:cNvSpPr txBox="1"/>
          <p:nvPr/>
        </p:nvSpPr>
        <p:spPr>
          <a:xfrm>
            <a:off x="4862512" y="2009775"/>
            <a:ext cx="4317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Ashland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g5f9ba5dd6b_2_841"/>
          <p:cNvSpPr txBox="1"/>
          <p:nvPr/>
        </p:nvSpPr>
        <p:spPr>
          <a:xfrm>
            <a:off x="3211512" y="6188075"/>
            <a:ext cx="4365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g5f9ba5dd6b_2_841"/>
          <p:cNvSpPr txBox="1"/>
          <p:nvPr/>
        </p:nvSpPr>
        <p:spPr>
          <a:xfrm>
            <a:off x="2811462" y="796925"/>
            <a:ext cx="4461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Swanton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g5f9ba5dd6b_2_841"/>
          <p:cNvSpPr txBox="1"/>
          <p:nvPr/>
        </p:nvSpPr>
        <p:spPr>
          <a:xfrm>
            <a:off x="168275" y="2105025"/>
            <a:ext cx="3747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b="1" i="0" lang="en-US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g5f9ba5dd6b_2_841"/>
          <p:cNvSpPr/>
          <p:nvPr/>
        </p:nvSpPr>
        <p:spPr>
          <a:xfrm>
            <a:off x="2330450" y="2324100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33" name="Google Shape;833;g5f9ba5dd6b_2_841"/>
          <p:cNvSpPr/>
          <p:nvPr/>
        </p:nvSpPr>
        <p:spPr>
          <a:xfrm>
            <a:off x="2317750" y="4151312"/>
            <a:ext cx="45900" cy="459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34" name="Google Shape;834;g5f9ba5dd6b_2_841"/>
          <p:cNvSpPr/>
          <p:nvPr/>
        </p:nvSpPr>
        <p:spPr>
          <a:xfrm>
            <a:off x="3303587" y="654050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35" name="Google Shape;835;g5f9ba5dd6b_2_841"/>
          <p:cNvSpPr/>
          <p:nvPr/>
        </p:nvSpPr>
        <p:spPr>
          <a:xfrm>
            <a:off x="3289300" y="901700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36" name="Google Shape;836;g5f9ba5dd6b_2_841"/>
          <p:cNvSpPr/>
          <p:nvPr/>
        </p:nvSpPr>
        <p:spPr>
          <a:xfrm>
            <a:off x="2936875" y="796925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37" name="Google Shape;837;g5f9ba5dd6b_2_841"/>
          <p:cNvSpPr/>
          <p:nvPr/>
        </p:nvSpPr>
        <p:spPr>
          <a:xfrm>
            <a:off x="3492500" y="3201987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38" name="Google Shape;838;g5f9ba5dd6b_2_841"/>
          <p:cNvSpPr/>
          <p:nvPr/>
        </p:nvSpPr>
        <p:spPr>
          <a:xfrm>
            <a:off x="4552950" y="2163762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39" name="Google Shape;839;g5f9ba5dd6b_2_841"/>
          <p:cNvSpPr/>
          <p:nvPr/>
        </p:nvSpPr>
        <p:spPr>
          <a:xfrm>
            <a:off x="2541587" y="2682875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40" name="Google Shape;840;g5f9ba5dd6b_2_841"/>
          <p:cNvSpPr/>
          <p:nvPr/>
        </p:nvSpPr>
        <p:spPr>
          <a:xfrm>
            <a:off x="1743075" y="3376612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41" name="Google Shape;841;g5f9ba5dd6b_2_841"/>
          <p:cNvSpPr/>
          <p:nvPr/>
        </p:nvSpPr>
        <p:spPr>
          <a:xfrm>
            <a:off x="2203450" y="3729037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42" name="Google Shape;842;g5f9ba5dd6b_2_841"/>
          <p:cNvSpPr/>
          <p:nvPr/>
        </p:nvSpPr>
        <p:spPr>
          <a:xfrm>
            <a:off x="3833812" y="2738437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43" name="Google Shape;843;g5f9ba5dd6b_2_841"/>
          <p:cNvSpPr/>
          <p:nvPr/>
        </p:nvSpPr>
        <p:spPr>
          <a:xfrm>
            <a:off x="2841625" y="4500562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44" name="Google Shape;844;g5f9ba5dd6b_2_841"/>
          <p:cNvSpPr/>
          <p:nvPr/>
        </p:nvSpPr>
        <p:spPr>
          <a:xfrm>
            <a:off x="2439987" y="4954587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45" name="Google Shape;845;g5f9ba5dd6b_2_841"/>
          <p:cNvSpPr/>
          <p:nvPr/>
        </p:nvSpPr>
        <p:spPr>
          <a:xfrm>
            <a:off x="2722562" y="3962400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46" name="Google Shape;846;g5f9ba5dd6b_2_841"/>
          <p:cNvSpPr/>
          <p:nvPr/>
        </p:nvSpPr>
        <p:spPr>
          <a:xfrm>
            <a:off x="1635125" y="4187825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47" name="Google Shape;847;g5f9ba5dd6b_2_841"/>
          <p:cNvSpPr/>
          <p:nvPr/>
        </p:nvSpPr>
        <p:spPr>
          <a:xfrm>
            <a:off x="1574800" y="4889500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48" name="Google Shape;848;g5f9ba5dd6b_2_841"/>
          <p:cNvSpPr/>
          <p:nvPr/>
        </p:nvSpPr>
        <p:spPr>
          <a:xfrm>
            <a:off x="1889125" y="4816475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849" name="Google Shape;849;g5f9ba5dd6b_2_841"/>
          <p:cNvCxnSpPr/>
          <p:nvPr/>
        </p:nvCxnSpPr>
        <p:spPr>
          <a:xfrm>
            <a:off x="1884362" y="4862512"/>
            <a:ext cx="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50" name="Google Shape;850;g5f9ba5dd6b_2_841"/>
          <p:cNvSpPr/>
          <p:nvPr/>
        </p:nvSpPr>
        <p:spPr>
          <a:xfrm>
            <a:off x="1754187" y="5302250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51" name="Google Shape;851;g5f9ba5dd6b_2_841"/>
          <p:cNvSpPr/>
          <p:nvPr/>
        </p:nvSpPr>
        <p:spPr>
          <a:xfrm>
            <a:off x="1814512" y="5372100"/>
            <a:ext cx="45900" cy="459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52" name="Google Shape;852;g5f9ba5dd6b_2_841"/>
          <p:cNvSpPr/>
          <p:nvPr/>
        </p:nvSpPr>
        <p:spPr>
          <a:xfrm>
            <a:off x="3973512" y="869950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53" name="Google Shape;853;g5f9ba5dd6b_2_841"/>
          <p:cNvSpPr/>
          <p:nvPr/>
        </p:nvSpPr>
        <p:spPr>
          <a:xfrm>
            <a:off x="5716587" y="1131887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54" name="Google Shape;854;g5f9ba5dd6b_2_841"/>
          <p:cNvSpPr/>
          <p:nvPr/>
        </p:nvSpPr>
        <p:spPr>
          <a:xfrm>
            <a:off x="5824537" y="1084262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55" name="Google Shape;855;g5f9ba5dd6b_2_841"/>
          <p:cNvSpPr/>
          <p:nvPr/>
        </p:nvSpPr>
        <p:spPr>
          <a:xfrm>
            <a:off x="6373812" y="965200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56" name="Google Shape;856;g5f9ba5dd6b_2_841"/>
          <p:cNvSpPr/>
          <p:nvPr/>
        </p:nvSpPr>
        <p:spPr>
          <a:xfrm>
            <a:off x="5205412" y="1208087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57" name="Google Shape;857;g5f9ba5dd6b_2_841"/>
          <p:cNvSpPr/>
          <p:nvPr/>
        </p:nvSpPr>
        <p:spPr>
          <a:xfrm>
            <a:off x="4632325" y="1522412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58" name="Google Shape;858;g5f9ba5dd6b_2_841"/>
          <p:cNvSpPr/>
          <p:nvPr/>
        </p:nvSpPr>
        <p:spPr>
          <a:xfrm>
            <a:off x="4535487" y="1146175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59" name="Google Shape;859;g5f9ba5dd6b_2_841"/>
          <p:cNvSpPr/>
          <p:nvPr/>
        </p:nvSpPr>
        <p:spPr>
          <a:xfrm>
            <a:off x="5649912" y="1601787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60" name="Google Shape;860;g5f9ba5dd6b_2_841"/>
          <p:cNvSpPr txBox="1"/>
          <p:nvPr/>
        </p:nvSpPr>
        <p:spPr>
          <a:xfrm>
            <a:off x="4957762" y="2422525"/>
            <a:ext cx="412800" cy="1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1486  </a:t>
            </a:r>
            <a:r>
              <a:rPr b="1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g5f9ba5dd6b_2_841"/>
          <p:cNvSpPr txBox="1"/>
          <p:nvPr/>
        </p:nvSpPr>
        <p:spPr>
          <a:xfrm>
            <a:off x="4972050" y="2266950"/>
            <a:ext cx="384300" cy="1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b="1" i="0" lang="en-US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g5f9ba5dd6b_2_841"/>
          <p:cNvSpPr/>
          <p:nvPr/>
        </p:nvSpPr>
        <p:spPr>
          <a:xfrm>
            <a:off x="5684837" y="2163762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63" name="Google Shape;863;g5f9ba5dd6b_2_841"/>
          <p:cNvSpPr txBox="1"/>
          <p:nvPr/>
        </p:nvSpPr>
        <p:spPr>
          <a:xfrm>
            <a:off x="6886575" y="2063750"/>
            <a:ext cx="460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 F     128 FSC (MNVR)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g5f9ba5dd6b_2_841"/>
          <p:cNvSpPr/>
          <p:nvPr/>
        </p:nvSpPr>
        <p:spPr>
          <a:xfrm>
            <a:off x="6165850" y="1446212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65" name="Google Shape;865;g5f9ba5dd6b_2_841"/>
          <p:cNvSpPr/>
          <p:nvPr/>
        </p:nvSpPr>
        <p:spPr>
          <a:xfrm>
            <a:off x="5030787" y="2136775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66" name="Google Shape;866;g5f9ba5dd6b_2_841"/>
          <p:cNvSpPr/>
          <p:nvPr/>
        </p:nvSpPr>
        <p:spPr>
          <a:xfrm>
            <a:off x="6556375" y="2316162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67" name="Google Shape;867;g5f9ba5dd6b_2_841"/>
          <p:cNvSpPr/>
          <p:nvPr/>
        </p:nvSpPr>
        <p:spPr>
          <a:xfrm>
            <a:off x="6686550" y="2043112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68" name="Google Shape;868;g5f9ba5dd6b_2_841"/>
          <p:cNvSpPr/>
          <p:nvPr/>
        </p:nvSpPr>
        <p:spPr>
          <a:xfrm>
            <a:off x="7402512" y="1795462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69" name="Google Shape;869;g5f9ba5dd6b_2_841"/>
          <p:cNvSpPr/>
          <p:nvPr/>
        </p:nvSpPr>
        <p:spPr>
          <a:xfrm>
            <a:off x="6269037" y="3043237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0" name="Google Shape;870;g5f9ba5dd6b_2_841"/>
          <p:cNvSpPr/>
          <p:nvPr/>
        </p:nvSpPr>
        <p:spPr>
          <a:xfrm>
            <a:off x="5424487" y="3300412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1" name="Google Shape;871;g5f9ba5dd6b_2_841"/>
          <p:cNvSpPr/>
          <p:nvPr/>
        </p:nvSpPr>
        <p:spPr>
          <a:xfrm>
            <a:off x="5130800" y="3571875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2" name="Google Shape;872;g5f9ba5dd6b_2_841"/>
          <p:cNvSpPr/>
          <p:nvPr/>
        </p:nvSpPr>
        <p:spPr>
          <a:xfrm>
            <a:off x="5815012" y="4352925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3" name="Google Shape;873;g5f9ba5dd6b_2_841"/>
          <p:cNvSpPr txBox="1"/>
          <p:nvPr/>
        </p:nvSpPr>
        <p:spPr>
          <a:xfrm>
            <a:off x="3717925" y="4400550"/>
            <a:ext cx="4365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b="1" i="0" lang="en-US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g5f9ba5dd6b_2_841"/>
          <p:cNvSpPr/>
          <p:nvPr/>
        </p:nvSpPr>
        <p:spPr>
          <a:xfrm>
            <a:off x="3843337" y="4616450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5" name="Google Shape;875;g5f9ba5dd6b_2_841"/>
          <p:cNvSpPr/>
          <p:nvPr/>
        </p:nvSpPr>
        <p:spPr>
          <a:xfrm>
            <a:off x="4048125" y="5086350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6" name="Google Shape;876;g5f9ba5dd6b_2_841"/>
          <p:cNvSpPr/>
          <p:nvPr/>
        </p:nvSpPr>
        <p:spPr>
          <a:xfrm>
            <a:off x="4159250" y="6081712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7" name="Google Shape;877;g5f9ba5dd6b_2_841"/>
          <p:cNvSpPr/>
          <p:nvPr/>
        </p:nvSpPr>
        <p:spPr>
          <a:xfrm>
            <a:off x="3916362" y="1736725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8" name="Google Shape;878;g5f9ba5dd6b_2_841"/>
          <p:cNvSpPr/>
          <p:nvPr/>
        </p:nvSpPr>
        <p:spPr>
          <a:xfrm>
            <a:off x="5532437" y="3930650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9" name="Google Shape;879;g5f9ba5dd6b_2_841"/>
          <p:cNvSpPr txBox="1"/>
          <p:nvPr/>
        </p:nvSpPr>
        <p:spPr>
          <a:xfrm>
            <a:off x="5508625" y="3867150"/>
            <a:ext cx="4875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Zanesville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g5f9ba5dd6b_2_841"/>
          <p:cNvSpPr/>
          <p:nvPr/>
        </p:nvSpPr>
        <p:spPr>
          <a:xfrm>
            <a:off x="6919912" y="1350962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81" name="Google Shape;881;g5f9ba5dd6b_2_841"/>
          <p:cNvSpPr txBox="1"/>
          <p:nvPr/>
        </p:nvSpPr>
        <p:spPr>
          <a:xfrm>
            <a:off x="6834187" y="1358900"/>
            <a:ext cx="5715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Newton Falls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g5f9ba5dd6b_2_841"/>
          <p:cNvSpPr/>
          <p:nvPr/>
        </p:nvSpPr>
        <p:spPr>
          <a:xfrm>
            <a:off x="2847975" y="6072187"/>
            <a:ext cx="477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83" name="Google Shape;883;g5f9ba5dd6b_2_841"/>
          <p:cNvSpPr txBox="1"/>
          <p:nvPr/>
        </p:nvSpPr>
        <p:spPr>
          <a:xfrm>
            <a:off x="2686050" y="5934075"/>
            <a:ext cx="373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Ripley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g5f9ba5dd6b_2_841"/>
          <p:cNvSpPr txBox="1"/>
          <p:nvPr/>
        </p:nvSpPr>
        <p:spPr>
          <a:xfrm>
            <a:off x="1447800" y="1600200"/>
            <a:ext cx="288900" cy="1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b="1" i="0" lang="en-US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g5f9ba5dd6b_2_841"/>
          <p:cNvSpPr/>
          <p:nvPr/>
        </p:nvSpPr>
        <p:spPr>
          <a:xfrm>
            <a:off x="3614737" y="2359025"/>
            <a:ext cx="477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86" name="Google Shape;886;g5f9ba5dd6b_2_841"/>
          <p:cNvSpPr txBox="1"/>
          <p:nvPr/>
        </p:nvSpPr>
        <p:spPr>
          <a:xfrm>
            <a:off x="3470275" y="2233612"/>
            <a:ext cx="3462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Kirby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g5f9ba5dd6b_2_841"/>
          <p:cNvSpPr/>
          <p:nvPr/>
        </p:nvSpPr>
        <p:spPr>
          <a:xfrm>
            <a:off x="4019550" y="3276600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88" name="Google Shape;888;g5f9ba5dd6b_2_841"/>
          <p:cNvSpPr/>
          <p:nvPr/>
        </p:nvSpPr>
        <p:spPr>
          <a:xfrm>
            <a:off x="2857500" y="3175000"/>
            <a:ext cx="45900" cy="45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89" name="Google Shape;889;g5f9ba5dd6b_2_841"/>
          <p:cNvSpPr txBox="1"/>
          <p:nvPr/>
        </p:nvSpPr>
        <p:spPr>
          <a:xfrm>
            <a:off x="2836862" y="3143250"/>
            <a:ext cx="5778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Bellefontaine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g5f9ba5dd6b_2_841"/>
          <p:cNvSpPr txBox="1"/>
          <p:nvPr/>
        </p:nvSpPr>
        <p:spPr>
          <a:xfrm>
            <a:off x="3824287" y="3284537"/>
            <a:ext cx="4620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Delaware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g5f9ba5dd6b_2_841"/>
          <p:cNvSpPr txBox="1"/>
          <p:nvPr/>
        </p:nvSpPr>
        <p:spPr>
          <a:xfrm>
            <a:off x="3819525" y="3144837"/>
            <a:ext cx="412800" cy="1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585</a:t>
            </a:r>
            <a:r>
              <a:rPr b="1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2" name="Google Shape;892;g5f9ba5dd6b_2_841"/>
          <p:cNvCxnSpPr/>
          <p:nvPr/>
        </p:nvCxnSpPr>
        <p:spPr>
          <a:xfrm>
            <a:off x="5911850" y="1433512"/>
            <a:ext cx="366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3" name="Google Shape;893;g5f9ba5dd6b_2_8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3937" y="1728787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g5f9ba5dd6b_2_8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4550" y="476250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g5f9ba5dd6b_2_8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3050" y="3851275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g5f9ba5dd6b_2_8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37262" y="819150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g5f9ba5dd6b_2_8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8325" y="1173162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g5f9ba5dd6b_2_8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8900" y="3690937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g5f9ba5dd6b_2_8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5650" y="3979862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g5f9ba5dd6b_2_8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6400" y="4305300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g5f9ba5dd6b_2_8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812" y="5183187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g5f9ba5dd6b_2_8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7475" y="4852987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g5f9ba5dd6b_2_8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6862" y="1579562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g5f9ba5dd6b_2_8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6475" y="4259262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g5f9ba5dd6b_2_8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5812" y="5024437"/>
            <a:ext cx="180975" cy="2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g5f9ba5dd6b_2_841"/>
          <p:cNvSpPr txBox="1"/>
          <p:nvPr/>
        </p:nvSpPr>
        <p:spPr>
          <a:xfrm>
            <a:off x="5040312" y="5048250"/>
            <a:ext cx="4986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Ohio Univ.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w" id="907" name="Google Shape;907;g5f9ba5dd6b_2_8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1275" y="3979862"/>
            <a:ext cx="151209" cy="1416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PNU" id="908" name="Google Shape;908;g5f9ba5dd6b_2_8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4937" y="1239837"/>
            <a:ext cx="584597" cy="5405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ledo" id="909" name="Google Shape;909;g5f9ba5dd6b_2_8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4462" y="398462"/>
            <a:ext cx="959644" cy="4560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iversity of Cincinnati" id="910" name="Google Shape;910;g5f9ba5dd6b_2_8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7475" y="5978525"/>
            <a:ext cx="792956" cy="5072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enter1" id="911" name="Google Shape;911;g5f9ba5dd6b_2_8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0175" y="2555875"/>
            <a:ext cx="670321" cy="681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SU 2-color logo" id="912" name="Google Shape;912;g5f9ba5dd6b_2_8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4300" y="3694112"/>
            <a:ext cx="867965" cy="3821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ck to go home" id="913" name="Google Shape;913;g5f9ba5dd6b_2_841"/>
          <p:cNvPicPr preferRelativeResize="0"/>
          <p:nvPr/>
        </p:nvPicPr>
        <p:blipFill rotWithShape="1">
          <a:blip r:embed="rId10">
            <a:alphaModFix/>
          </a:blip>
          <a:srcRect b="0" l="0" r="71838" t="-8330"/>
          <a:stretch/>
        </p:blipFill>
        <p:spPr>
          <a:xfrm>
            <a:off x="147637" y="4383087"/>
            <a:ext cx="704850" cy="9350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cuheader" id="914" name="Google Shape;914;g5f9ba5dd6b_2_841"/>
          <p:cNvPicPr preferRelativeResize="0"/>
          <p:nvPr/>
        </p:nvPicPr>
        <p:blipFill rotWithShape="1">
          <a:blip r:embed="rId11">
            <a:alphaModFix/>
          </a:blip>
          <a:srcRect b="19443" l="3115" r="63270" t="20524"/>
          <a:stretch/>
        </p:blipFill>
        <p:spPr>
          <a:xfrm>
            <a:off x="7626350" y="260350"/>
            <a:ext cx="1403350" cy="322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du" id="915" name="Google Shape;915;g5f9ba5dd6b_2_84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646987" y="1363662"/>
            <a:ext cx="1044178" cy="277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496" id="916" name="Google Shape;916;g5f9ba5dd6b_2_84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778750" y="4681537"/>
            <a:ext cx="932259" cy="4595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p-OU" id="917" name="Google Shape;917;g5f9ba5dd6b_2_84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781800" y="5557837"/>
            <a:ext cx="972740" cy="3071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hio" id="918" name="Google Shape;918;g5f9ba5dd6b_2_84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180387" y="3684587"/>
            <a:ext cx="550069" cy="5500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University of Akron" id="919" name="Google Shape;919;g5f9ba5dd6b_2_84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791450" y="2695575"/>
            <a:ext cx="873919" cy="351234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g5f9ba5dd6b_2_841"/>
          <p:cNvSpPr txBox="1"/>
          <p:nvPr/>
        </p:nvSpPr>
        <p:spPr>
          <a:xfrm>
            <a:off x="2992437" y="635000"/>
            <a:ext cx="388800" cy="1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Toledo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Xavier University" id="921" name="Google Shape;921;g5f9ba5dd6b_2_84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701800" y="6134100"/>
            <a:ext cx="711994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g5f9ba5dd6b_2_8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3462" y="1700212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ckingred" id="923" name="Google Shape;923;g5f9ba5dd6b_2_841"/>
          <p:cNvPicPr preferRelativeResize="0"/>
          <p:nvPr/>
        </p:nvPicPr>
        <p:blipFill rotWithShape="1">
          <a:blip r:embed="rId18">
            <a:alphaModFix/>
          </a:blip>
          <a:srcRect b="11110" l="0" r="74568" t="0"/>
          <a:stretch/>
        </p:blipFill>
        <p:spPr>
          <a:xfrm>
            <a:off x="7712075" y="1962150"/>
            <a:ext cx="1270000" cy="265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23eae3f373d_0_14"/>
          <p:cNvSpPr txBox="1"/>
          <p:nvPr>
            <p:ph type="title"/>
          </p:nvPr>
        </p:nvSpPr>
        <p:spPr>
          <a:xfrm>
            <a:off x="1885350" y="2529483"/>
            <a:ext cx="5373300" cy="179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NEXT?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eece84030d_1_11"/>
          <p:cNvSpPr txBox="1"/>
          <p:nvPr>
            <p:ph type="title"/>
          </p:nvPr>
        </p:nvSpPr>
        <p:spPr>
          <a:xfrm>
            <a:off x="1885350" y="2529483"/>
            <a:ext cx="5373300" cy="179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5390">
                <a:latin typeface="Playfair Display"/>
                <a:ea typeface="Playfair Display"/>
                <a:cs typeface="Playfair Display"/>
                <a:sym typeface="Playfair Display"/>
              </a:rPr>
              <a:t>Communication</a:t>
            </a:r>
            <a:endParaRPr sz="539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23eae3f373d_0_19"/>
          <p:cNvSpPr txBox="1"/>
          <p:nvPr>
            <p:ph type="title"/>
          </p:nvPr>
        </p:nvSpPr>
        <p:spPr>
          <a:xfrm>
            <a:off x="430800" y="2519600"/>
            <a:ext cx="8282400" cy="202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Monday, September 11th: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Mandatory Senior Meeting during ALL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Open Campus this day!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5f9ba5dd6b_1_0"/>
          <p:cNvSpPr txBox="1"/>
          <p:nvPr>
            <p:ph type="ctrTitle"/>
          </p:nvPr>
        </p:nvSpPr>
        <p:spPr>
          <a:xfrm>
            <a:off x="0" y="-265200"/>
            <a:ext cx="91440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JUNIOR JUMP-START!</a:t>
            </a:r>
            <a:endParaRPr/>
          </a:p>
        </p:txBody>
      </p:sp>
      <p:sp>
        <p:nvSpPr>
          <p:cNvPr id="942" name="Google Shape;942;g5f9ba5dd6b_1_0"/>
          <p:cNvSpPr txBox="1"/>
          <p:nvPr>
            <p:ph idx="1" type="subTitle"/>
          </p:nvPr>
        </p:nvSpPr>
        <p:spPr>
          <a:xfrm>
            <a:off x="1051850" y="3996750"/>
            <a:ext cx="6942000" cy="27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/>
              <a:t>Counselors use this to write </a:t>
            </a:r>
            <a:r>
              <a:rPr lang="en-US"/>
              <a:t>accurate</a:t>
            </a:r>
            <a:r>
              <a:rPr lang="en-US"/>
              <a:t> letters of recommendation. All current seniors will </a:t>
            </a:r>
            <a:r>
              <a:rPr lang="en-US"/>
              <a:t>receive</a:t>
            </a:r>
            <a:r>
              <a:rPr lang="en-US"/>
              <a:t> a link tomorrow in their inbox.   </a:t>
            </a:r>
            <a:endParaRPr/>
          </a:p>
        </p:txBody>
      </p:sp>
      <p:pic>
        <p:nvPicPr>
          <p:cNvPr id="943" name="Google Shape;943;g5f9ba5dd6b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9850" y="1199650"/>
            <a:ext cx="3344300" cy="33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eef020b734_1_0"/>
          <p:cNvSpPr txBox="1"/>
          <p:nvPr>
            <p:ph type="title"/>
          </p:nvPr>
        </p:nvSpPr>
        <p:spPr>
          <a:xfrm>
            <a:off x="308775" y="1027375"/>
            <a:ext cx="3381000" cy="50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Oswald"/>
                <a:ea typeface="Oswald"/>
                <a:cs typeface="Oswald"/>
                <a:sym typeface="Oswald"/>
              </a:rPr>
              <a:t>Save the Dates and 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Oswald"/>
                <a:ea typeface="Oswald"/>
                <a:cs typeface="Oswald"/>
                <a:sym typeface="Oswald"/>
              </a:rPr>
              <a:t>College Now Introduction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50" name="Google Shape;950;geef020b734_1_0"/>
          <p:cNvSpPr txBox="1"/>
          <p:nvPr>
            <p:ph idx="1" type="body"/>
          </p:nvPr>
        </p:nvSpPr>
        <p:spPr>
          <a:xfrm>
            <a:off x="4022850" y="1027367"/>
            <a:ext cx="4919400" cy="50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Anne Gates- College Now Advisor 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FAFSA Night and College Now Meeting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-US" sz="3000"/>
              <a:t>Thursday, September 21st at 6:00 PM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Scholarship Meeting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-US" sz="3000"/>
              <a:t>TBD in January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1:1 Financial Aid Meetings throughout the year</a:t>
            </a:r>
            <a:endParaRPr sz="30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23eae3f373d_0_8"/>
          <p:cNvSpPr txBox="1"/>
          <p:nvPr>
            <p:ph type="title"/>
          </p:nvPr>
        </p:nvSpPr>
        <p:spPr>
          <a:xfrm>
            <a:off x="308775" y="1027367"/>
            <a:ext cx="2866800" cy="50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Save the Dates (Continued):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College Now Workshops - During ALL  </a:t>
            </a:r>
            <a:endParaRPr sz="4000"/>
          </a:p>
        </p:txBody>
      </p:sp>
      <p:sp>
        <p:nvSpPr>
          <p:cNvPr id="957" name="Google Shape;957;g23eae3f373d_0_8"/>
          <p:cNvSpPr txBox="1"/>
          <p:nvPr>
            <p:ph idx="1" type="body"/>
          </p:nvPr>
        </p:nvSpPr>
        <p:spPr>
          <a:xfrm>
            <a:off x="3691275" y="1027375"/>
            <a:ext cx="5250900" cy="50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October 5th: College Application Workshop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October 17th: College Application Workshop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November 16th: Institutional Scholarships Workshop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February 8th: Local Scholarship Workshop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February 23rd: Local Scholarship Workshop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March 5th: Local Scholarship Workshop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45720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-US" sz="2000"/>
              <a:t>Open Campus students are encouraged to stay for these! </a:t>
            </a:r>
            <a:endParaRPr i="1" sz="2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5f881784bc_0_1212"/>
          <p:cNvSpPr txBox="1"/>
          <p:nvPr>
            <p:ph type="title"/>
          </p:nvPr>
        </p:nvSpPr>
        <p:spPr>
          <a:xfrm>
            <a:off x="324475" y="197633"/>
            <a:ext cx="5244900" cy="183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2"/>
                </a:solidFill>
              </a:rPr>
              <a:t>NEXT STEPS!</a:t>
            </a:r>
            <a:endParaRPr sz="7200">
              <a:solidFill>
                <a:schemeClr val="dk2"/>
              </a:solidFill>
            </a:endParaRPr>
          </a:p>
        </p:txBody>
      </p:sp>
      <p:sp>
        <p:nvSpPr>
          <p:cNvPr id="964" name="Google Shape;964;g5f881784bc_0_1212"/>
          <p:cNvSpPr txBox="1"/>
          <p:nvPr>
            <p:ph idx="1" type="body"/>
          </p:nvPr>
        </p:nvSpPr>
        <p:spPr>
          <a:xfrm>
            <a:off x="324475" y="2560600"/>
            <a:ext cx="8494800" cy="3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Schedule an individual appointment with your counselor after Senior Meeting (For Mrs. Lakins’ caseload: students received an email to access scheduling blocks earlier than this due to her maternity leave)</a:t>
            </a:r>
            <a:endParaRPr/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</a:pPr>
            <a:r>
              <a:rPr lang="en-US"/>
              <a:t>These can be done through Zoom as well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Narrow down your college list and start working on applications. Begin essays!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Ask teachers for letters of rec (IF needed)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Send your ACT/SAT scores to schools you apply to and/or register to re-test!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90aad3bb2d_0_59"/>
          <p:cNvSpPr txBox="1"/>
          <p:nvPr>
            <p:ph type="title"/>
          </p:nvPr>
        </p:nvSpPr>
        <p:spPr>
          <a:xfrm>
            <a:off x="311700" y="167267"/>
            <a:ext cx="4881900" cy="11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666"/>
              <a:buNone/>
            </a:pPr>
            <a:r>
              <a:rPr lang="en-US" sz="2400"/>
              <a:t>PARENTS/GUARDIANS: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666"/>
              <a:buNone/>
            </a:pPr>
            <a:r>
              <a:rPr lang="en-US" sz="2400"/>
              <a:t>SIGNING UP TO RECEIVE E-COMMUNICATIONS</a:t>
            </a:r>
            <a:endParaRPr sz="2400"/>
          </a:p>
        </p:txBody>
      </p:sp>
      <p:sp>
        <p:nvSpPr>
          <p:cNvPr id="335" name="Google Shape;335;g90aad3bb2d_0_59"/>
          <p:cNvSpPr txBox="1"/>
          <p:nvPr>
            <p:ph idx="1" type="body"/>
          </p:nvPr>
        </p:nvSpPr>
        <p:spPr>
          <a:xfrm>
            <a:off x="311700" y="1951233"/>
            <a:ext cx="4968000" cy="46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0000"/>
                </a:solidFill>
              </a:rPr>
              <a:t>Go to: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www.highlandschools.org/communication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0000"/>
                </a:solidFill>
              </a:rPr>
              <a:t>Enter your email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-US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✔</a:t>
            </a:r>
            <a:r>
              <a:rPr lang="en-US">
                <a:solidFill>
                  <a:srgbClr val="000000"/>
                </a:solidFill>
              </a:rPr>
              <a:t> “HIGHLAND HIGH SCHOOL”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-US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✔</a:t>
            </a:r>
            <a:r>
              <a:rPr lang="en-US">
                <a:solidFill>
                  <a:srgbClr val="000000"/>
                </a:solidFill>
              </a:rPr>
              <a:t> “Electronic Newsletter”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-US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✔  </a:t>
            </a:r>
            <a:r>
              <a:rPr lang="en-US">
                <a:solidFill>
                  <a:srgbClr val="000000"/>
                </a:solidFill>
              </a:rPr>
              <a:t>I’m not a robot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-US">
                <a:solidFill>
                  <a:srgbClr val="000000"/>
                </a:solidFill>
              </a:rPr>
              <a:t>SUBMIT!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36" name="Google Shape;336;g90aad3bb2d_0_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0175" y="685800"/>
            <a:ext cx="3225230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90aad3bb2d_0_59"/>
          <p:cNvSpPr/>
          <p:nvPr/>
        </p:nvSpPr>
        <p:spPr>
          <a:xfrm>
            <a:off x="5638650" y="567025"/>
            <a:ext cx="975300" cy="390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90aad3bb2d_0_59"/>
          <p:cNvSpPr/>
          <p:nvPr/>
        </p:nvSpPr>
        <p:spPr>
          <a:xfrm>
            <a:off x="6034500" y="2637017"/>
            <a:ext cx="183600" cy="2667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90aad3bb2d_0_59"/>
          <p:cNvSpPr/>
          <p:nvPr/>
        </p:nvSpPr>
        <p:spPr>
          <a:xfrm>
            <a:off x="6220875" y="4716242"/>
            <a:ext cx="183600" cy="2667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90aad3bb2d_0_59"/>
          <p:cNvSpPr/>
          <p:nvPr/>
        </p:nvSpPr>
        <p:spPr>
          <a:xfrm>
            <a:off x="6101475" y="5214900"/>
            <a:ext cx="422400" cy="462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ee5c1bf5bf_0_0"/>
          <p:cNvSpPr txBox="1"/>
          <p:nvPr>
            <p:ph type="title"/>
          </p:nvPr>
        </p:nvSpPr>
        <p:spPr>
          <a:xfrm>
            <a:off x="204425" y="409167"/>
            <a:ext cx="8520600" cy="7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From Mr. Murray &amp; Ms. Koval, </a:t>
            </a:r>
            <a:endParaRPr>
              <a:solidFill>
                <a:schemeClr val="lt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Senior Class Advisors</a:t>
            </a:r>
            <a:endParaRPr>
              <a:solidFill>
                <a:schemeClr val="lt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47" name="Google Shape;347;gee5c1bf5bf_0_0"/>
          <p:cNvSpPr txBox="1"/>
          <p:nvPr/>
        </p:nvSpPr>
        <p:spPr>
          <a:xfrm>
            <a:off x="3918850" y="1325075"/>
            <a:ext cx="4720500" cy="54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200">
                <a:solidFill>
                  <a:schemeClr val="lt1"/>
                </a:solidFill>
              </a:rPr>
              <a:t>SENIORS: pl</a:t>
            </a:r>
            <a:r>
              <a:rPr i="1" lang="en-US" sz="3200">
                <a:solidFill>
                  <a:schemeClr val="lt1"/>
                </a:solidFill>
              </a:rPr>
              <a:t>ease sign up for the Class of 2024 Google Classroom. This is one way the class officers and Class Advisor will contact you.  </a:t>
            </a:r>
            <a:endParaRPr i="1" sz="32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200">
                <a:solidFill>
                  <a:schemeClr val="lt1"/>
                </a:solidFill>
              </a:rPr>
              <a:t>Remind: @swarm2024 </a:t>
            </a:r>
            <a:r>
              <a:rPr i="1" lang="en-US" sz="3200">
                <a:solidFill>
                  <a:srgbClr val="FFFF66"/>
                </a:solidFill>
              </a:rPr>
              <a:t>The classroom code is  </a:t>
            </a:r>
            <a:r>
              <a:rPr i="1" lang="en-US" sz="3900">
                <a:solidFill>
                  <a:srgbClr val="FFFF66"/>
                </a:solidFill>
              </a:rPr>
              <a:t> </a:t>
            </a:r>
            <a:r>
              <a:rPr b="1" i="1" lang="en-US" sz="3900">
                <a:solidFill>
                  <a:schemeClr val="accent6"/>
                </a:solidFill>
                <a:highlight>
                  <a:schemeClr val="lt1"/>
                </a:highlight>
              </a:rPr>
              <a:t>lwlg2rg </a:t>
            </a:r>
            <a:endParaRPr sz="2000">
              <a:solidFill>
                <a:schemeClr val="accent6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eece84030d_1_0"/>
          <p:cNvSpPr txBox="1"/>
          <p:nvPr>
            <p:ph type="title"/>
          </p:nvPr>
        </p:nvSpPr>
        <p:spPr>
          <a:xfrm>
            <a:off x="237425" y="1685800"/>
            <a:ext cx="8520600" cy="381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7200">
                <a:latin typeface="Permanent Marker"/>
                <a:ea typeface="Permanent Marker"/>
                <a:cs typeface="Permanent Marker"/>
                <a:sym typeface="Permanent Marker"/>
              </a:rPr>
              <a:t>Check your email!</a:t>
            </a:r>
            <a:endParaRPr sz="72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6923C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eece84030d_1_23"/>
          <p:cNvSpPr txBox="1"/>
          <p:nvPr>
            <p:ph type="title"/>
          </p:nvPr>
        </p:nvSpPr>
        <p:spPr>
          <a:xfrm>
            <a:off x="1885350" y="2529483"/>
            <a:ext cx="5373300" cy="179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Graduation Requirements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4" name="Google Shape;364;g5f881784bc_0_0"/>
          <p:cNvGraphicFramePr/>
          <p:nvPr/>
        </p:nvGraphicFramePr>
        <p:xfrm>
          <a:off x="388788" y="-3408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{7F7B0F4F-8172-485D-B7AF-9A3DDEC1911E}</a:tableStyleId>
              </a:tblPr>
              <a:tblGrid>
                <a:gridCol w="1970625"/>
                <a:gridCol w="999450"/>
                <a:gridCol w="5396325"/>
              </a:tblGrid>
              <a:tr h="448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COURSES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CREDITS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1C75"/>
                    </a:solidFill>
                  </a:tcPr>
                </a:tc>
              </a:tr>
              <a:tr h="676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English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units</a:t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Speech</a:t>
                      </a: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*</a:t>
                      </a: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English 9, 10, 11, and an elective </a:t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(A senior year English class is strongly encouraged)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1C75"/>
                    </a:solidFill>
                  </a:tcPr>
                </a:tc>
              </a:tr>
              <a:tr h="4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Math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units </a:t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Must include Algebra II or equivalent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1C75"/>
                    </a:solidFill>
                  </a:tcPr>
                </a:tc>
              </a:tr>
              <a:tr h="676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Science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units</a:t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Must include Physical Science (Chemistry and/or Physics), Biology, and an advanced science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1C75"/>
                    </a:solidFill>
                  </a:tcPr>
                </a:tc>
              </a:tr>
              <a:tr h="766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Social Studies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units </a:t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Must include: World History, US History, Government/Economics</a:t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(AP Gov fulfills both Gov AND Econ requirements)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1C75"/>
                    </a:solidFill>
                  </a:tcPr>
                </a:tc>
              </a:tr>
              <a:tr h="448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World Language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unit</a:t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1C75"/>
                    </a:solidFill>
                  </a:tcPr>
                </a:tc>
              </a:tr>
              <a:tr h="565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Visual/Performing Arts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unit </a:t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Can be Art, Music, or Theater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1C75"/>
                    </a:solidFill>
                  </a:tcPr>
                </a:tc>
              </a:tr>
              <a:tr h="448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Health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.5</a:t>
                      </a: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unit</a:t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1C75"/>
                    </a:solidFill>
                  </a:tcPr>
                </a:tc>
              </a:tr>
              <a:tr h="96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Physical Education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.5</a:t>
                      </a: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unit</a:t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Two seasons of any sport OR two seasons of marching band exempts students from the PE requirement with a </a:t>
                      </a:r>
                      <a:r>
                        <a:rPr b="1" i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signed PE waiver form submitted to the Counseling Department. </a:t>
                      </a: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1C75"/>
                    </a:solidFill>
                  </a:tcPr>
                </a:tc>
              </a:tr>
              <a:tr h="766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Electives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units</a:t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All credits that exceed the above requirements for graduation, count toward a student’s elective requirement.</a:t>
                      </a:r>
                      <a:r>
                        <a:rPr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1C75"/>
                    </a:solidFill>
                  </a:tcPr>
                </a:tc>
              </a:tr>
              <a:tr h="448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84675" marB="84675" marR="63500" marL="635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51C7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6AA84F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212121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2009-03-18T12:33:57Z</dcterms:created>
  <dc:creator>temp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